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8" r:id="rId2"/>
  </p:sldMasterIdLst>
  <p:notesMasterIdLst>
    <p:notesMasterId r:id="rId38"/>
  </p:notesMasterIdLst>
  <p:handoutMasterIdLst>
    <p:handoutMasterId r:id="rId39"/>
  </p:handoutMasterIdLst>
  <p:sldIdLst>
    <p:sldId id="257" r:id="rId3"/>
    <p:sldId id="259" r:id="rId4"/>
    <p:sldId id="262" r:id="rId5"/>
    <p:sldId id="263" r:id="rId6"/>
    <p:sldId id="288" r:id="rId7"/>
    <p:sldId id="289" r:id="rId8"/>
    <p:sldId id="265" r:id="rId9"/>
    <p:sldId id="297" r:id="rId10"/>
    <p:sldId id="298" r:id="rId11"/>
    <p:sldId id="299" r:id="rId12"/>
    <p:sldId id="266" r:id="rId13"/>
    <p:sldId id="267" r:id="rId14"/>
    <p:sldId id="268" r:id="rId15"/>
    <p:sldId id="302" r:id="rId16"/>
    <p:sldId id="269" r:id="rId17"/>
    <p:sldId id="301" r:id="rId18"/>
    <p:sldId id="304" r:id="rId19"/>
    <p:sldId id="271" r:id="rId20"/>
    <p:sldId id="272" r:id="rId21"/>
    <p:sldId id="273" r:id="rId22"/>
    <p:sldId id="274" r:id="rId23"/>
    <p:sldId id="292" r:id="rId24"/>
    <p:sldId id="275" r:id="rId25"/>
    <p:sldId id="276" r:id="rId26"/>
    <p:sldId id="290" r:id="rId27"/>
    <p:sldId id="278" r:id="rId28"/>
    <p:sldId id="295" r:id="rId29"/>
    <p:sldId id="279" r:id="rId30"/>
    <p:sldId id="281" r:id="rId31"/>
    <p:sldId id="282" r:id="rId32"/>
    <p:sldId id="283" r:id="rId33"/>
    <p:sldId id="285" r:id="rId34"/>
    <p:sldId id="300" r:id="rId35"/>
    <p:sldId id="305" r:id="rId36"/>
    <p:sldId id="303" r:id="rId37"/>
  </p:sldIdLst>
  <p:sldSz cx="9144000" cy="6858000" type="screen4x3"/>
  <p:notesSz cx="6858000" cy="1114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AB82"/>
    <a:srgbClr val="3EAD81"/>
    <a:srgbClr val="46B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3D46C-E7A2-7680-9052-70BB0FA42D3A}" v="258" dt="2024-03-19T13:24:11.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9" autoAdjust="0"/>
    <p:restoredTop sz="78408" autoAdjust="0"/>
  </p:normalViewPr>
  <p:slideViewPr>
    <p:cSldViewPr>
      <p:cViewPr varScale="1">
        <p:scale>
          <a:sx n="67" d="100"/>
          <a:sy n="67" d="100"/>
        </p:scale>
        <p:origin x="192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Murray" userId="S::kelly.murray@rushortho.com::61595dfd-ec16-4ded-8b55-2335152ee57d" providerId="AD" clId="Web-{C3E6D7E6-85D6-C573-D038-2DBADC53874B}"/>
    <pc:docChg chg="modSld">
      <pc:chgData name="Kelly.Murray" userId="S::kelly.murray@rushortho.com::61595dfd-ec16-4ded-8b55-2335152ee57d" providerId="AD" clId="Web-{C3E6D7E6-85D6-C573-D038-2DBADC53874B}" dt="2024-02-02T15:49:06.008" v="20" actId="20577"/>
      <pc:docMkLst>
        <pc:docMk/>
      </pc:docMkLst>
      <pc:sldChg chg="modSp">
        <pc:chgData name="Kelly.Murray" userId="S::kelly.murray@rushortho.com::61595dfd-ec16-4ded-8b55-2335152ee57d" providerId="AD" clId="Web-{C3E6D7E6-85D6-C573-D038-2DBADC53874B}" dt="2024-02-02T15:49:06.008" v="20" actId="20577"/>
        <pc:sldMkLst>
          <pc:docMk/>
          <pc:sldMk cId="0" sldId="282"/>
        </pc:sldMkLst>
        <pc:spChg chg="mod">
          <ac:chgData name="Kelly.Murray" userId="S::kelly.murray@rushortho.com::61595dfd-ec16-4ded-8b55-2335152ee57d" providerId="AD" clId="Web-{C3E6D7E6-85D6-C573-D038-2DBADC53874B}" dt="2024-02-02T15:49:06.008" v="20" actId="20577"/>
          <ac:spMkLst>
            <pc:docMk/>
            <pc:sldMk cId="0" sldId="282"/>
            <ac:spMk id="3" creationId="{00000000-0000-0000-0000-000000000000}"/>
          </ac:spMkLst>
        </pc:spChg>
      </pc:sldChg>
    </pc:docChg>
  </pc:docChgLst>
  <pc:docChgLst>
    <pc:chgData name="Kelly.Murray" userId="S::kelly.murray@rushortho.com::61595dfd-ec16-4ded-8b55-2335152ee57d" providerId="AD" clId="Web-{2A4F81B9-BA26-155E-E6A5-CA55E7B28536}"/>
    <pc:docChg chg="addSld delSld modSld sldOrd">
      <pc:chgData name="Kelly.Murray" userId="S::kelly.murray@rushortho.com::61595dfd-ec16-4ded-8b55-2335152ee57d" providerId="AD" clId="Web-{2A4F81B9-BA26-155E-E6A5-CA55E7B28536}" dt="2021-09-09T17:34:15.755" v="264" actId="1076"/>
      <pc:docMkLst>
        <pc:docMk/>
      </pc:docMkLst>
      <pc:sldChg chg="modSp new ord">
        <pc:chgData name="Kelly.Murray" userId="S::kelly.murray@rushortho.com::61595dfd-ec16-4ded-8b55-2335152ee57d" providerId="AD" clId="Web-{2A4F81B9-BA26-155E-E6A5-CA55E7B28536}" dt="2021-09-09T17:34:15.755" v="264" actId="1076"/>
        <pc:sldMkLst>
          <pc:docMk/>
          <pc:sldMk cId="1468029232" sldId="305"/>
        </pc:sldMkLst>
        <pc:spChg chg="mod">
          <ac:chgData name="Kelly.Murray" userId="S::kelly.murray@rushortho.com::61595dfd-ec16-4ded-8b55-2335152ee57d" providerId="AD" clId="Web-{2A4F81B9-BA26-155E-E6A5-CA55E7B28536}" dt="2021-09-09T17:34:06.786" v="263" actId="1076"/>
          <ac:spMkLst>
            <pc:docMk/>
            <pc:sldMk cId="1468029232" sldId="305"/>
            <ac:spMk id="2" creationId="{F4CA7815-AAF8-4751-A352-C4B4E420036B}"/>
          </ac:spMkLst>
        </pc:spChg>
        <pc:spChg chg="mod">
          <ac:chgData name="Kelly.Murray" userId="S::kelly.murray@rushortho.com::61595dfd-ec16-4ded-8b55-2335152ee57d" providerId="AD" clId="Web-{2A4F81B9-BA26-155E-E6A5-CA55E7B28536}" dt="2021-09-09T17:34:15.755" v="264" actId="1076"/>
          <ac:spMkLst>
            <pc:docMk/>
            <pc:sldMk cId="1468029232" sldId="305"/>
            <ac:spMk id="3" creationId="{868C10E6-31FC-4C98-9240-7800E94CBDE3}"/>
          </ac:spMkLst>
        </pc:spChg>
      </pc:sldChg>
      <pc:sldChg chg="new del">
        <pc:chgData name="Kelly.Murray" userId="S::kelly.murray@rushortho.com::61595dfd-ec16-4ded-8b55-2335152ee57d" providerId="AD" clId="Web-{2A4F81B9-BA26-155E-E6A5-CA55E7B28536}" dt="2021-09-09T17:27:56.172" v="1"/>
        <pc:sldMkLst>
          <pc:docMk/>
          <pc:sldMk cId="3991891073" sldId="305"/>
        </pc:sldMkLst>
      </pc:sldChg>
    </pc:docChg>
  </pc:docChgLst>
  <pc:docChgLst>
    <pc:chgData name="Kelly.Murray" userId="S::kelly.murray@rushortho.com::61595dfd-ec16-4ded-8b55-2335152ee57d" providerId="AD" clId="Web-{299DA1F0-9629-A305-7C1A-D596FF304B35}"/>
    <pc:docChg chg="modSld">
      <pc:chgData name="Kelly.Murray" userId="S::kelly.murray@rushortho.com::61595dfd-ec16-4ded-8b55-2335152ee57d" providerId="AD" clId="Web-{299DA1F0-9629-A305-7C1A-D596FF304B35}" dt="2023-05-31T13:50:19.139" v="2" actId="20577"/>
      <pc:docMkLst>
        <pc:docMk/>
      </pc:docMkLst>
      <pc:sldChg chg="modSp">
        <pc:chgData name="Kelly.Murray" userId="S::kelly.murray@rushortho.com::61595dfd-ec16-4ded-8b55-2335152ee57d" providerId="AD" clId="Web-{299DA1F0-9629-A305-7C1A-D596FF304B35}" dt="2023-05-31T13:50:19.139" v="2" actId="20577"/>
        <pc:sldMkLst>
          <pc:docMk/>
          <pc:sldMk cId="0" sldId="281"/>
        </pc:sldMkLst>
        <pc:spChg chg="mod">
          <ac:chgData name="Kelly.Murray" userId="S::kelly.murray@rushortho.com::61595dfd-ec16-4ded-8b55-2335152ee57d" providerId="AD" clId="Web-{299DA1F0-9629-A305-7C1A-D596FF304B35}" dt="2023-05-31T13:50:19.139" v="2" actId="20577"/>
          <ac:spMkLst>
            <pc:docMk/>
            <pc:sldMk cId="0" sldId="281"/>
            <ac:spMk id="3" creationId="{00000000-0000-0000-0000-000000000000}"/>
          </ac:spMkLst>
        </pc:spChg>
      </pc:sldChg>
    </pc:docChg>
  </pc:docChgLst>
  <pc:docChgLst>
    <pc:chgData name="Kelly.Murray" userId="S::kelly.murray@rushortho.com::61595dfd-ec16-4ded-8b55-2335152ee57d" providerId="AD" clId="Web-{7F14D095-45EB-AC1E-FF7D-DDEDB869A23F}"/>
    <pc:docChg chg="modSld">
      <pc:chgData name="Kelly.Murray" userId="S::kelly.murray@rushortho.com::61595dfd-ec16-4ded-8b55-2335152ee57d" providerId="AD" clId="Web-{7F14D095-45EB-AC1E-FF7D-DDEDB869A23F}" dt="2021-07-27T15:42:11.665" v="53" actId="20577"/>
      <pc:docMkLst>
        <pc:docMk/>
      </pc:docMkLst>
      <pc:sldChg chg="modSp">
        <pc:chgData name="Kelly.Murray" userId="S::kelly.murray@rushortho.com::61595dfd-ec16-4ded-8b55-2335152ee57d" providerId="AD" clId="Web-{7F14D095-45EB-AC1E-FF7D-DDEDB869A23F}" dt="2021-07-27T15:33:26.121" v="2" actId="20577"/>
        <pc:sldMkLst>
          <pc:docMk/>
          <pc:sldMk cId="0" sldId="265"/>
        </pc:sldMkLst>
        <pc:spChg chg="mod">
          <ac:chgData name="Kelly.Murray" userId="S::kelly.murray@rushortho.com::61595dfd-ec16-4ded-8b55-2335152ee57d" providerId="AD" clId="Web-{7F14D095-45EB-AC1E-FF7D-DDEDB869A23F}" dt="2021-07-27T15:33:26.121" v="2" actId="20577"/>
          <ac:spMkLst>
            <pc:docMk/>
            <pc:sldMk cId="0" sldId="265"/>
            <ac:spMk id="6" creationId="{00000000-0000-0000-0000-000000000000}"/>
          </ac:spMkLst>
        </pc:spChg>
      </pc:sldChg>
      <pc:sldChg chg="modSp">
        <pc:chgData name="Kelly.Murray" userId="S::kelly.murray@rushortho.com::61595dfd-ec16-4ded-8b55-2335152ee57d" providerId="AD" clId="Web-{7F14D095-45EB-AC1E-FF7D-DDEDB869A23F}" dt="2021-07-27T15:41:41.900" v="40" actId="20577"/>
        <pc:sldMkLst>
          <pc:docMk/>
          <pc:sldMk cId="0" sldId="279"/>
        </pc:sldMkLst>
        <pc:spChg chg="mod">
          <ac:chgData name="Kelly.Murray" userId="S::kelly.murray@rushortho.com::61595dfd-ec16-4ded-8b55-2335152ee57d" providerId="AD" clId="Web-{7F14D095-45EB-AC1E-FF7D-DDEDB869A23F}" dt="2021-07-27T15:41:41.900" v="40" actId="20577"/>
          <ac:spMkLst>
            <pc:docMk/>
            <pc:sldMk cId="0" sldId="279"/>
            <ac:spMk id="3" creationId="{00000000-0000-0000-0000-000000000000}"/>
          </ac:spMkLst>
        </pc:spChg>
      </pc:sldChg>
      <pc:sldChg chg="modSp">
        <pc:chgData name="Kelly.Murray" userId="S::kelly.murray@rushortho.com::61595dfd-ec16-4ded-8b55-2335152ee57d" providerId="AD" clId="Web-{7F14D095-45EB-AC1E-FF7D-DDEDB869A23F}" dt="2021-07-27T15:42:11.665" v="53" actId="20577"/>
        <pc:sldMkLst>
          <pc:docMk/>
          <pc:sldMk cId="0" sldId="281"/>
        </pc:sldMkLst>
        <pc:spChg chg="mod">
          <ac:chgData name="Kelly.Murray" userId="S::kelly.murray@rushortho.com::61595dfd-ec16-4ded-8b55-2335152ee57d" providerId="AD" clId="Web-{7F14D095-45EB-AC1E-FF7D-DDEDB869A23F}" dt="2021-07-27T15:42:11.665" v="53" actId="20577"/>
          <ac:spMkLst>
            <pc:docMk/>
            <pc:sldMk cId="0" sldId="281"/>
            <ac:spMk id="3" creationId="{00000000-0000-0000-0000-000000000000}"/>
          </ac:spMkLst>
        </pc:spChg>
      </pc:sldChg>
      <pc:sldChg chg="modSp">
        <pc:chgData name="Kelly.Murray" userId="S::kelly.murray@rushortho.com::61595dfd-ec16-4ded-8b55-2335152ee57d" providerId="AD" clId="Web-{7F14D095-45EB-AC1E-FF7D-DDEDB869A23F}" dt="2021-07-27T15:35:03.183" v="22" actId="20577"/>
        <pc:sldMkLst>
          <pc:docMk/>
          <pc:sldMk cId="213194908" sldId="301"/>
        </pc:sldMkLst>
        <pc:spChg chg="mod">
          <ac:chgData name="Kelly.Murray" userId="S::kelly.murray@rushortho.com::61595dfd-ec16-4ded-8b55-2335152ee57d" providerId="AD" clId="Web-{7F14D095-45EB-AC1E-FF7D-DDEDB869A23F}" dt="2021-07-27T15:35:03.183" v="22" actId="20577"/>
          <ac:spMkLst>
            <pc:docMk/>
            <pc:sldMk cId="213194908" sldId="301"/>
            <ac:spMk id="3" creationId="{E7347362-1FDF-4B1C-8022-17E93F3F7425}"/>
          </ac:spMkLst>
        </pc:spChg>
      </pc:sldChg>
    </pc:docChg>
  </pc:docChgLst>
  <pc:docChgLst>
    <pc:chgData name="Kelly.Murray" userId="S::kelly.murray@rushortho.com::61595dfd-ec16-4ded-8b55-2335152ee57d" providerId="AD" clId="Web-{56C061F5-9F05-16F7-749C-3CECCB8142E6}"/>
    <pc:docChg chg="modSld">
      <pc:chgData name="Kelly.Murray" userId="S::kelly.murray@rushortho.com::61595dfd-ec16-4ded-8b55-2335152ee57d" providerId="AD" clId="Web-{56C061F5-9F05-16F7-749C-3CECCB8142E6}" dt="2021-09-14T15:36:06.414" v="55"/>
      <pc:docMkLst>
        <pc:docMk/>
      </pc:docMkLst>
      <pc:sldChg chg="delSp">
        <pc:chgData name="Kelly.Murray" userId="S::kelly.murray@rushortho.com::61595dfd-ec16-4ded-8b55-2335152ee57d" providerId="AD" clId="Web-{56C061F5-9F05-16F7-749C-3CECCB8142E6}" dt="2021-09-14T15:36:06.414" v="55"/>
        <pc:sldMkLst>
          <pc:docMk/>
          <pc:sldMk cId="0" sldId="285"/>
        </pc:sldMkLst>
        <pc:spChg chg="del">
          <ac:chgData name="Kelly.Murray" userId="S::kelly.murray@rushortho.com::61595dfd-ec16-4ded-8b55-2335152ee57d" providerId="AD" clId="Web-{56C061F5-9F05-16F7-749C-3CECCB8142E6}" dt="2021-09-14T15:36:06.414" v="55"/>
          <ac:spMkLst>
            <pc:docMk/>
            <pc:sldMk cId="0" sldId="285"/>
            <ac:spMk id="4" creationId="{00000000-0000-0000-0000-000000000000}"/>
          </ac:spMkLst>
        </pc:spChg>
      </pc:sldChg>
      <pc:sldChg chg="addSp delSp modSp">
        <pc:chgData name="Kelly.Murray" userId="S::kelly.murray@rushortho.com::61595dfd-ec16-4ded-8b55-2335152ee57d" providerId="AD" clId="Web-{56C061F5-9F05-16F7-749C-3CECCB8142E6}" dt="2021-09-14T15:35:20.227" v="54" actId="1076"/>
        <pc:sldMkLst>
          <pc:docMk/>
          <pc:sldMk cId="4170174131" sldId="299"/>
        </pc:sldMkLst>
        <pc:spChg chg="add del">
          <ac:chgData name="Kelly.Murray" userId="S::kelly.murray@rushortho.com::61595dfd-ec16-4ded-8b55-2335152ee57d" providerId="AD" clId="Web-{56C061F5-9F05-16F7-749C-3CECCB8142E6}" dt="2021-09-14T15:33:42.383" v="18"/>
          <ac:spMkLst>
            <pc:docMk/>
            <pc:sldMk cId="4170174131" sldId="299"/>
            <ac:spMk id="3" creationId="{D4E12221-189A-436B-8B73-FB4F53F9DF82}"/>
          </ac:spMkLst>
        </pc:spChg>
        <pc:spChg chg="add mod">
          <ac:chgData name="Kelly.Murray" userId="S::kelly.murray@rushortho.com::61595dfd-ec16-4ded-8b55-2335152ee57d" providerId="AD" clId="Web-{56C061F5-9F05-16F7-749C-3CECCB8142E6}" dt="2021-09-14T15:35:18.070" v="53" actId="1076"/>
          <ac:spMkLst>
            <pc:docMk/>
            <pc:sldMk cId="4170174131" sldId="299"/>
            <ac:spMk id="4" creationId="{BAEBEF9E-BC2F-429C-88B2-3DC13AC02A17}"/>
          </ac:spMkLst>
        </pc:spChg>
        <pc:picChg chg="mod">
          <ac:chgData name="Kelly.Murray" userId="S::kelly.murray@rushortho.com::61595dfd-ec16-4ded-8b55-2335152ee57d" providerId="AD" clId="Web-{56C061F5-9F05-16F7-749C-3CECCB8142E6}" dt="2021-09-14T15:35:20.227" v="54" actId="1076"/>
          <ac:picMkLst>
            <pc:docMk/>
            <pc:sldMk cId="4170174131" sldId="299"/>
            <ac:picMk id="8" creationId="{00000000-0000-0000-0000-000000000000}"/>
          </ac:picMkLst>
        </pc:picChg>
      </pc:sldChg>
      <pc:sldChg chg="modNotes">
        <pc:chgData name="Kelly.Murray" userId="S::kelly.murray@rushortho.com::61595dfd-ec16-4ded-8b55-2335152ee57d" providerId="AD" clId="Web-{56C061F5-9F05-16F7-749C-3CECCB8142E6}" dt="2021-09-14T15:30:33.915" v="14"/>
        <pc:sldMkLst>
          <pc:docMk/>
          <pc:sldMk cId="1460326627" sldId="300"/>
        </pc:sldMkLst>
      </pc:sldChg>
    </pc:docChg>
  </pc:docChgLst>
  <pc:docChgLst>
    <pc:chgData name="Kelly.Murray" userId="S::kelly.murray@rushortho.com::61595dfd-ec16-4ded-8b55-2335152ee57d" providerId="AD" clId="Web-{28B3D46C-E7A2-7680-9052-70BB0FA42D3A}"/>
    <pc:docChg chg="modSld">
      <pc:chgData name="Kelly.Murray" userId="S::kelly.murray@rushortho.com::61595dfd-ec16-4ded-8b55-2335152ee57d" providerId="AD" clId="Web-{28B3D46C-E7A2-7680-9052-70BB0FA42D3A}" dt="2024-03-19T13:24:11.177" v="265" actId="20577"/>
      <pc:docMkLst>
        <pc:docMk/>
      </pc:docMkLst>
      <pc:sldChg chg="modSp">
        <pc:chgData name="Kelly.Murray" userId="S::kelly.murray@rushortho.com::61595dfd-ec16-4ded-8b55-2335152ee57d" providerId="AD" clId="Web-{28B3D46C-E7A2-7680-9052-70BB0FA42D3A}" dt="2024-03-19T13:09:44.894" v="241" actId="20577"/>
        <pc:sldMkLst>
          <pc:docMk/>
          <pc:sldMk cId="0" sldId="266"/>
        </pc:sldMkLst>
        <pc:spChg chg="mod">
          <ac:chgData name="Kelly.Murray" userId="S::kelly.murray@rushortho.com::61595dfd-ec16-4ded-8b55-2335152ee57d" providerId="AD" clId="Web-{28B3D46C-E7A2-7680-9052-70BB0FA42D3A}" dt="2024-03-19T13:09:44.894" v="241" actId="20577"/>
          <ac:spMkLst>
            <pc:docMk/>
            <pc:sldMk cId="0" sldId="266"/>
            <ac:spMk id="5" creationId="{00000000-0000-0000-0000-000000000000}"/>
          </ac:spMkLst>
        </pc:spChg>
      </pc:sldChg>
      <pc:sldChg chg="modSp">
        <pc:chgData name="Kelly.Murray" userId="S::kelly.murray@rushortho.com::61595dfd-ec16-4ded-8b55-2335152ee57d" providerId="AD" clId="Web-{28B3D46C-E7A2-7680-9052-70BB0FA42D3A}" dt="2024-03-19T12:33:20.254" v="229" actId="20577"/>
        <pc:sldMkLst>
          <pc:docMk/>
          <pc:sldMk cId="0" sldId="273"/>
        </pc:sldMkLst>
        <pc:spChg chg="mod">
          <ac:chgData name="Kelly.Murray" userId="S::kelly.murray@rushortho.com::61595dfd-ec16-4ded-8b55-2335152ee57d" providerId="AD" clId="Web-{28B3D46C-E7A2-7680-9052-70BB0FA42D3A}" dt="2024-03-19T12:33:20.254" v="229" actId="20577"/>
          <ac:spMkLst>
            <pc:docMk/>
            <pc:sldMk cId="0" sldId="273"/>
            <ac:spMk id="3" creationId="{00000000-0000-0000-0000-000000000000}"/>
          </ac:spMkLst>
        </pc:spChg>
      </pc:sldChg>
      <pc:sldChg chg="modSp">
        <pc:chgData name="Kelly.Murray" userId="S::kelly.murray@rushortho.com::61595dfd-ec16-4ded-8b55-2335152ee57d" providerId="AD" clId="Web-{28B3D46C-E7A2-7680-9052-70BB0FA42D3A}" dt="2024-03-19T12:34:36.333" v="237"/>
        <pc:sldMkLst>
          <pc:docMk/>
          <pc:sldMk cId="0" sldId="275"/>
        </pc:sldMkLst>
        <pc:graphicFrameChg chg="mod modGraphic">
          <ac:chgData name="Kelly.Murray" userId="S::kelly.murray@rushortho.com::61595dfd-ec16-4ded-8b55-2335152ee57d" providerId="AD" clId="Web-{28B3D46C-E7A2-7680-9052-70BB0FA42D3A}" dt="2024-03-19T12:34:36.333" v="237"/>
          <ac:graphicFrameMkLst>
            <pc:docMk/>
            <pc:sldMk cId="0" sldId="275"/>
            <ac:graphicFrameMk id="4" creationId="{00000000-0000-0000-0000-000000000000}"/>
          </ac:graphicFrameMkLst>
        </pc:graphicFrameChg>
      </pc:sldChg>
      <pc:sldChg chg="modSp modNotes">
        <pc:chgData name="Kelly.Murray" userId="S::kelly.murray@rushortho.com::61595dfd-ec16-4ded-8b55-2335152ee57d" providerId="AD" clId="Web-{28B3D46C-E7A2-7680-9052-70BB0FA42D3A}" dt="2024-03-19T12:20:43.685" v="221"/>
        <pc:sldMkLst>
          <pc:docMk/>
          <pc:sldMk cId="0" sldId="290"/>
        </pc:sldMkLst>
        <pc:spChg chg="mod">
          <ac:chgData name="Kelly.Murray" userId="S::kelly.murray@rushortho.com::61595dfd-ec16-4ded-8b55-2335152ee57d" providerId="AD" clId="Web-{28B3D46C-E7A2-7680-9052-70BB0FA42D3A}" dt="2024-03-19T12:14:56.345" v="4" actId="20577"/>
          <ac:spMkLst>
            <pc:docMk/>
            <pc:sldMk cId="0" sldId="290"/>
            <ac:spMk id="2" creationId="{00000000-0000-0000-0000-000000000000}"/>
          </ac:spMkLst>
        </pc:spChg>
        <pc:spChg chg="mod">
          <ac:chgData name="Kelly.Murray" userId="S::kelly.murray@rushortho.com::61595dfd-ec16-4ded-8b55-2335152ee57d" providerId="AD" clId="Web-{28B3D46C-E7A2-7680-9052-70BB0FA42D3A}" dt="2024-03-19T12:19:45.152" v="217" actId="20577"/>
          <ac:spMkLst>
            <pc:docMk/>
            <pc:sldMk cId="0" sldId="290"/>
            <ac:spMk id="3" creationId="{00000000-0000-0000-0000-000000000000}"/>
          </ac:spMkLst>
        </pc:spChg>
      </pc:sldChg>
      <pc:sldChg chg="modSp">
        <pc:chgData name="Kelly.Murray" userId="S::kelly.murray@rushortho.com::61595dfd-ec16-4ded-8b55-2335152ee57d" providerId="AD" clId="Web-{28B3D46C-E7A2-7680-9052-70BB0FA42D3A}" dt="2024-03-19T12:34:12.583" v="233" actId="20577"/>
        <pc:sldMkLst>
          <pc:docMk/>
          <pc:sldMk cId="0" sldId="292"/>
        </pc:sldMkLst>
        <pc:spChg chg="mod">
          <ac:chgData name="Kelly.Murray" userId="S::kelly.murray@rushortho.com::61595dfd-ec16-4ded-8b55-2335152ee57d" providerId="AD" clId="Web-{28B3D46C-E7A2-7680-9052-70BB0FA42D3A}" dt="2024-03-19T12:34:12.583" v="233" actId="20577"/>
          <ac:spMkLst>
            <pc:docMk/>
            <pc:sldMk cId="0" sldId="292"/>
            <ac:spMk id="3" creationId="{00000000-0000-0000-0000-000000000000}"/>
          </ac:spMkLst>
        </pc:spChg>
      </pc:sldChg>
      <pc:sldChg chg="modSp">
        <pc:chgData name="Kelly.Murray" userId="S::kelly.murray@rushortho.com::61595dfd-ec16-4ded-8b55-2335152ee57d" providerId="AD" clId="Web-{28B3D46C-E7A2-7680-9052-70BB0FA42D3A}" dt="2024-03-19T13:24:11.177" v="265" actId="20577"/>
        <pc:sldMkLst>
          <pc:docMk/>
          <pc:sldMk cId="4170174131" sldId="299"/>
        </pc:sldMkLst>
        <pc:spChg chg="mod">
          <ac:chgData name="Kelly.Murray" userId="S::kelly.murray@rushortho.com::61595dfd-ec16-4ded-8b55-2335152ee57d" providerId="AD" clId="Web-{28B3D46C-E7A2-7680-9052-70BB0FA42D3A}" dt="2024-03-19T13:24:11.177" v="265" actId="20577"/>
          <ac:spMkLst>
            <pc:docMk/>
            <pc:sldMk cId="4170174131" sldId="299"/>
            <ac:spMk id="6" creationId="{00000000-0000-0000-0000-000000000000}"/>
          </ac:spMkLst>
        </pc:spChg>
      </pc:sldChg>
      <pc:sldChg chg="modSp">
        <pc:chgData name="Kelly.Murray" userId="S::kelly.murray@rushortho.com::61595dfd-ec16-4ded-8b55-2335152ee57d" providerId="AD" clId="Web-{28B3D46C-E7A2-7680-9052-70BB0FA42D3A}" dt="2024-03-19T12:28:37.779" v="223" actId="1076"/>
        <pc:sldMkLst>
          <pc:docMk/>
          <pc:sldMk cId="1460326627" sldId="300"/>
        </pc:sldMkLst>
        <pc:spChg chg="mod">
          <ac:chgData name="Kelly.Murray" userId="S::kelly.murray@rushortho.com::61595dfd-ec16-4ded-8b55-2335152ee57d" providerId="AD" clId="Web-{28B3D46C-E7A2-7680-9052-70BB0FA42D3A}" dt="2024-03-19T12:28:37.779" v="223" actId="1076"/>
          <ac:spMkLst>
            <pc:docMk/>
            <pc:sldMk cId="1460326627" sldId="300"/>
            <ac:spMk id="6" creationId="{5F26D352-D2B4-4355-A6AB-B048CE4BC67B}"/>
          </ac:spMkLst>
        </pc:spChg>
        <pc:picChg chg="mod">
          <ac:chgData name="Kelly.Murray" userId="S::kelly.murray@rushortho.com::61595dfd-ec16-4ded-8b55-2335152ee57d" providerId="AD" clId="Web-{28B3D46C-E7A2-7680-9052-70BB0FA42D3A}" dt="2024-03-19T12:28:31.857" v="222" actId="1076"/>
          <ac:picMkLst>
            <pc:docMk/>
            <pc:sldMk cId="1460326627" sldId="300"/>
            <ac:picMk id="4" creationId="{B17BE79C-725A-4BC7-B97A-6FAD96813061}"/>
          </ac:picMkLst>
        </pc:picChg>
      </pc:sldChg>
      <pc:sldChg chg="modSp">
        <pc:chgData name="Kelly.Murray" userId="S::kelly.murray@rushortho.com::61595dfd-ec16-4ded-8b55-2335152ee57d" providerId="AD" clId="Web-{28B3D46C-E7A2-7680-9052-70BB0FA42D3A}" dt="2024-03-19T12:29:08.233" v="227" actId="20577"/>
        <pc:sldMkLst>
          <pc:docMk/>
          <pc:sldMk cId="1468029232" sldId="305"/>
        </pc:sldMkLst>
        <pc:spChg chg="mod">
          <ac:chgData name="Kelly.Murray" userId="S::kelly.murray@rushortho.com::61595dfd-ec16-4ded-8b55-2335152ee57d" providerId="AD" clId="Web-{28B3D46C-E7A2-7680-9052-70BB0FA42D3A}" dt="2024-03-19T12:29:08.233" v="227" actId="20577"/>
          <ac:spMkLst>
            <pc:docMk/>
            <pc:sldMk cId="1468029232" sldId="305"/>
            <ac:spMk id="3" creationId="{868C10E6-31FC-4C98-9240-7800E94CBDE3}"/>
          </ac:spMkLst>
        </pc:spChg>
      </pc:sldChg>
    </pc:docChg>
  </pc:docChgLst>
  <pc:docChgLst>
    <pc:chgData name="Kelly.Murray" userId="S::kelly.murray@rushortho.com::61595dfd-ec16-4ded-8b55-2335152ee57d" providerId="AD" clId="Web-{4C33229A-4C29-A752-033A-5EE644D52CB9}"/>
    <pc:docChg chg="modSld">
      <pc:chgData name="Kelly.Murray" userId="S::kelly.murray@rushortho.com::61595dfd-ec16-4ded-8b55-2335152ee57d" providerId="AD" clId="Web-{4C33229A-4C29-A752-033A-5EE644D52CB9}" dt="2023-09-19T15:57:49.723" v="55" actId="20577"/>
      <pc:docMkLst>
        <pc:docMk/>
      </pc:docMkLst>
      <pc:sldChg chg="modSp">
        <pc:chgData name="Kelly.Murray" userId="S::kelly.murray@rushortho.com::61595dfd-ec16-4ded-8b55-2335152ee57d" providerId="AD" clId="Web-{4C33229A-4C29-A752-033A-5EE644D52CB9}" dt="2023-09-19T15:47:07.301" v="52" actId="20577"/>
        <pc:sldMkLst>
          <pc:docMk/>
          <pc:sldMk cId="0" sldId="282"/>
        </pc:sldMkLst>
        <pc:spChg chg="mod">
          <ac:chgData name="Kelly.Murray" userId="S::kelly.murray@rushortho.com::61595dfd-ec16-4ded-8b55-2335152ee57d" providerId="AD" clId="Web-{4C33229A-4C29-A752-033A-5EE644D52CB9}" dt="2023-09-19T15:47:07.301" v="52" actId="20577"/>
          <ac:spMkLst>
            <pc:docMk/>
            <pc:sldMk cId="0" sldId="282"/>
            <ac:spMk id="3" creationId="{00000000-0000-0000-0000-000000000000}"/>
          </ac:spMkLst>
        </pc:spChg>
      </pc:sldChg>
      <pc:sldChg chg="modSp">
        <pc:chgData name="Kelly.Murray" userId="S::kelly.murray@rushortho.com::61595dfd-ec16-4ded-8b55-2335152ee57d" providerId="AD" clId="Web-{4C33229A-4C29-A752-033A-5EE644D52CB9}" dt="2023-09-19T15:57:49.723" v="55" actId="20577"/>
        <pc:sldMkLst>
          <pc:docMk/>
          <pc:sldMk cId="0" sldId="292"/>
        </pc:sldMkLst>
        <pc:spChg chg="mod">
          <ac:chgData name="Kelly.Murray" userId="S::kelly.murray@rushortho.com::61595dfd-ec16-4ded-8b55-2335152ee57d" providerId="AD" clId="Web-{4C33229A-4C29-A752-033A-5EE644D52CB9}" dt="2023-09-19T15:57:49.723" v="55" actId="20577"/>
          <ac:spMkLst>
            <pc:docMk/>
            <pc:sldMk cId="0" sldId="292"/>
            <ac:spMk id="3" creationId="{00000000-0000-0000-0000-000000000000}"/>
          </ac:spMkLst>
        </pc:spChg>
      </pc:sldChg>
    </pc:docChg>
  </pc:docChgLst>
  <pc:docChgLst>
    <pc:chgData name="Kelly.Murray" userId="S::kelly.murray@rushortho.com::61595dfd-ec16-4ded-8b55-2335152ee57d" providerId="AD" clId="Web-{985A8EA2-A502-4C08-14DA-C5985F58126B}"/>
    <pc:docChg chg="modSld">
      <pc:chgData name="Kelly.Murray" userId="S::kelly.murray@rushortho.com::61595dfd-ec16-4ded-8b55-2335152ee57d" providerId="AD" clId="Web-{985A8EA2-A502-4C08-14DA-C5985F58126B}" dt="2022-02-22T14:05:55.456" v="1" actId="20577"/>
      <pc:docMkLst>
        <pc:docMk/>
      </pc:docMkLst>
      <pc:sldChg chg="modSp">
        <pc:chgData name="Kelly.Murray" userId="S::kelly.murray@rushortho.com::61595dfd-ec16-4ded-8b55-2335152ee57d" providerId="AD" clId="Web-{985A8EA2-A502-4C08-14DA-C5985F58126B}" dt="2022-02-22T14:05:55.456" v="1" actId="20577"/>
        <pc:sldMkLst>
          <pc:docMk/>
          <pc:sldMk cId="705844023" sldId="303"/>
        </pc:sldMkLst>
        <pc:spChg chg="mod">
          <ac:chgData name="Kelly.Murray" userId="S::kelly.murray@rushortho.com::61595dfd-ec16-4ded-8b55-2335152ee57d" providerId="AD" clId="Web-{985A8EA2-A502-4C08-14DA-C5985F58126B}" dt="2022-02-22T14:05:55.456" v="1" actId="20577"/>
          <ac:spMkLst>
            <pc:docMk/>
            <pc:sldMk cId="705844023" sldId="303"/>
            <ac:spMk id="3" creationId="{00000000-0000-0000-0000-000000000000}"/>
          </ac:spMkLst>
        </pc:spChg>
      </pc:sldChg>
    </pc:docChg>
  </pc:docChgLst>
  <pc:docChgLst>
    <pc:chgData name="Kelly.Murray" userId="S::kelly.murray@rushortho.com::61595dfd-ec16-4ded-8b55-2335152ee57d" providerId="AD" clId="Web-{797E1CC2-DED8-DAB4-119E-5352176005B7}"/>
    <pc:docChg chg="modSld">
      <pc:chgData name="Kelly.Murray" userId="S::kelly.murray@rushortho.com::61595dfd-ec16-4ded-8b55-2335152ee57d" providerId="AD" clId="Web-{797E1CC2-DED8-DAB4-119E-5352176005B7}" dt="2020-06-25T14:23:20.235" v="22" actId="20577"/>
      <pc:docMkLst>
        <pc:docMk/>
      </pc:docMkLst>
      <pc:sldChg chg="modSp">
        <pc:chgData name="Kelly.Murray" userId="S::kelly.murray@rushortho.com::61595dfd-ec16-4ded-8b55-2335152ee57d" providerId="AD" clId="Web-{797E1CC2-DED8-DAB4-119E-5352176005B7}" dt="2020-06-25T14:19:10.272" v="14" actId="20577"/>
        <pc:sldMkLst>
          <pc:docMk/>
          <pc:sldMk cId="4170174131" sldId="299"/>
        </pc:sldMkLst>
        <pc:spChg chg="mod">
          <ac:chgData name="Kelly.Murray" userId="S::kelly.murray@rushortho.com::61595dfd-ec16-4ded-8b55-2335152ee57d" providerId="AD" clId="Web-{797E1CC2-DED8-DAB4-119E-5352176005B7}" dt="2020-06-25T14:19:10.272" v="14" actId="20577"/>
          <ac:spMkLst>
            <pc:docMk/>
            <pc:sldMk cId="4170174131" sldId="299"/>
            <ac:spMk id="6" creationId="{00000000-0000-0000-0000-000000000000}"/>
          </ac:spMkLst>
        </pc:spChg>
      </pc:sldChg>
      <pc:sldChg chg="modSp">
        <pc:chgData name="Kelly.Murray" userId="S::kelly.murray@rushortho.com::61595dfd-ec16-4ded-8b55-2335152ee57d" providerId="AD" clId="Web-{797E1CC2-DED8-DAB4-119E-5352176005B7}" dt="2020-06-25T14:23:19.032" v="21" actId="20577"/>
        <pc:sldMkLst>
          <pc:docMk/>
          <pc:sldMk cId="1460326627" sldId="300"/>
        </pc:sldMkLst>
        <pc:spChg chg="mod">
          <ac:chgData name="Kelly.Murray" userId="S::kelly.murray@rushortho.com::61595dfd-ec16-4ded-8b55-2335152ee57d" providerId="AD" clId="Web-{797E1CC2-DED8-DAB4-119E-5352176005B7}" dt="2020-06-25T14:23:08.829" v="18" actId="20577"/>
          <ac:spMkLst>
            <pc:docMk/>
            <pc:sldMk cId="1460326627" sldId="300"/>
            <ac:spMk id="5" creationId="{CD90D186-09A4-4E6A-9773-B88B4C2E1A73}"/>
          </ac:spMkLst>
        </pc:spChg>
        <pc:spChg chg="mod">
          <ac:chgData name="Kelly.Murray" userId="S::kelly.murray@rushortho.com::61595dfd-ec16-4ded-8b55-2335152ee57d" providerId="AD" clId="Web-{797E1CC2-DED8-DAB4-119E-5352176005B7}" dt="2020-06-25T14:23:19.032" v="21" actId="20577"/>
          <ac:spMkLst>
            <pc:docMk/>
            <pc:sldMk cId="1460326627" sldId="300"/>
            <ac:spMk id="6" creationId="{5F26D352-D2B4-4355-A6AB-B048CE4BC67B}"/>
          </ac:spMkLst>
        </pc:spChg>
      </pc:sldChg>
    </pc:docChg>
  </pc:docChgLst>
  <pc:docChgLst>
    <pc:chgData name="Kelly.Murray" userId="S::kelly.murray@rushortho.com::61595dfd-ec16-4ded-8b55-2335152ee57d" providerId="AD" clId="Web-{4579C418-A7AC-D96C-A0F6-48598DB58F1F}"/>
    <pc:docChg chg="modSld">
      <pc:chgData name="Kelly.Murray" userId="S::kelly.murray@rushortho.com::61595dfd-ec16-4ded-8b55-2335152ee57d" providerId="AD" clId="Web-{4579C418-A7AC-D96C-A0F6-48598DB58F1F}" dt="2021-07-13T15:26:02.715" v="58" actId="20577"/>
      <pc:docMkLst>
        <pc:docMk/>
      </pc:docMkLst>
      <pc:sldChg chg="modNotes">
        <pc:chgData name="Kelly.Murray" userId="S::kelly.murray@rushortho.com::61595dfd-ec16-4ded-8b55-2335152ee57d" providerId="AD" clId="Web-{4579C418-A7AC-D96C-A0F6-48598DB58F1F}" dt="2021-07-13T15:18:43.916" v="3"/>
        <pc:sldMkLst>
          <pc:docMk/>
          <pc:sldMk cId="0" sldId="265"/>
        </pc:sldMkLst>
      </pc:sldChg>
      <pc:sldChg chg="modSp">
        <pc:chgData name="Kelly.Murray" userId="S::kelly.murray@rushortho.com::61595dfd-ec16-4ded-8b55-2335152ee57d" providerId="AD" clId="Web-{4579C418-A7AC-D96C-A0F6-48598DB58F1F}" dt="2021-07-13T15:24:26.543" v="26" actId="20577"/>
        <pc:sldMkLst>
          <pc:docMk/>
          <pc:sldMk cId="0" sldId="276"/>
        </pc:sldMkLst>
        <pc:spChg chg="mod">
          <ac:chgData name="Kelly.Murray" userId="S::kelly.murray@rushortho.com::61595dfd-ec16-4ded-8b55-2335152ee57d" providerId="AD" clId="Web-{4579C418-A7AC-D96C-A0F6-48598DB58F1F}" dt="2021-07-13T15:24:26.543" v="26" actId="20577"/>
          <ac:spMkLst>
            <pc:docMk/>
            <pc:sldMk cId="0" sldId="276"/>
            <ac:spMk id="3" creationId="{00000000-0000-0000-0000-000000000000}"/>
          </ac:spMkLst>
        </pc:spChg>
      </pc:sldChg>
      <pc:sldChg chg="modSp">
        <pc:chgData name="Kelly.Murray" userId="S::kelly.murray@rushortho.com::61595dfd-ec16-4ded-8b55-2335152ee57d" providerId="AD" clId="Web-{4579C418-A7AC-D96C-A0F6-48598DB58F1F}" dt="2021-07-13T15:26:02.715" v="58" actId="20577"/>
        <pc:sldMkLst>
          <pc:docMk/>
          <pc:sldMk cId="0" sldId="279"/>
        </pc:sldMkLst>
        <pc:spChg chg="mod">
          <ac:chgData name="Kelly.Murray" userId="S::kelly.murray@rushortho.com::61595dfd-ec16-4ded-8b55-2335152ee57d" providerId="AD" clId="Web-{4579C418-A7AC-D96C-A0F6-48598DB58F1F}" dt="2021-07-13T15:26:02.715" v="58" actId="20577"/>
          <ac:spMkLst>
            <pc:docMk/>
            <pc:sldMk cId="0" sldId="279"/>
            <ac:spMk id="3" creationId="{00000000-0000-0000-0000-000000000000}"/>
          </ac:spMkLst>
        </pc:spChg>
      </pc:sldChg>
      <pc:sldChg chg="modNotes">
        <pc:chgData name="Kelly.Murray" userId="S::kelly.murray@rushortho.com::61595dfd-ec16-4ded-8b55-2335152ee57d" providerId="AD" clId="Web-{4579C418-A7AC-D96C-A0F6-48598DB58F1F}" dt="2021-07-13T15:18:22.415" v="1"/>
        <pc:sldMkLst>
          <pc:docMk/>
          <pc:sldMk cId="0" sldId="289"/>
        </pc:sldMkLst>
      </pc:sldChg>
      <pc:sldChg chg="modSp modNotes">
        <pc:chgData name="Kelly.Murray" userId="S::kelly.murray@rushortho.com::61595dfd-ec16-4ded-8b55-2335152ee57d" providerId="AD" clId="Web-{4579C418-A7AC-D96C-A0F6-48598DB58F1F}" dt="2021-07-13T15:20:14.010" v="24"/>
        <pc:sldMkLst>
          <pc:docMk/>
          <pc:sldMk cId="4170174131" sldId="299"/>
        </pc:sldMkLst>
        <pc:spChg chg="mod">
          <ac:chgData name="Kelly.Murray" userId="S::kelly.murray@rushortho.com::61595dfd-ec16-4ded-8b55-2335152ee57d" providerId="AD" clId="Web-{4579C418-A7AC-D96C-A0F6-48598DB58F1F}" dt="2021-07-13T15:19:23.572" v="5" actId="20577"/>
          <ac:spMkLst>
            <pc:docMk/>
            <pc:sldMk cId="4170174131" sldId="299"/>
            <ac:spMk id="6" creationId="{00000000-0000-0000-0000-000000000000}"/>
          </ac:spMkLst>
        </pc:spChg>
      </pc:sldChg>
    </pc:docChg>
  </pc:docChgLst>
  <pc:docChgLst>
    <pc:chgData name="Kelly.Murray" userId="S::kelly.murray@rushortho.com::61595dfd-ec16-4ded-8b55-2335152ee57d" providerId="AD" clId="Web-{1E64CAD6-FC6F-CAEB-5F74-61FE446ED171}"/>
    <pc:docChg chg="modSld">
      <pc:chgData name="Kelly.Murray" userId="S::kelly.murray@rushortho.com::61595dfd-ec16-4ded-8b55-2335152ee57d" providerId="AD" clId="Web-{1E64CAD6-FC6F-CAEB-5F74-61FE446ED171}" dt="2020-10-20T16:33:09.811" v="442" actId="20577"/>
      <pc:docMkLst>
        <pc:docMk/>
      </pc:docMkLst>
      <pc:sldChg chg="modSp">
        <pc:chgData name="Kelly.Murray" userId="S::kelly.murray@rushortho.com::61595dfd-ec16-4ded-8b55-2335152ee57d" providerId="AD" clId="Web-{1E64CAD6-FC6F-CAEB-5F74-61FE446ED171}" dt="2020-10-20T16:20:25.004" v="0" actId="1076"/>
        <pc:sldMkLst>
          <pc:docMk/>
          <pc:sldMk cId="0" sldId="262"/>
        </pc:sldMkLst>
        <pc:spChg chg="mod">
          <ac:chgData name="Kelly.Murray" userId="S::kelly.murray@rushortho.com::61595dfd-ec16-4ded-8b55-2335152ee57d" providerId="AD" clId="Web-{1E64CAD6-FC6F-CAEB-5F74-61FE446ED171}" dt="2020-10-20T16:20:25.004" v="0" actId="1076"/>
          <ac:spMkLst>
            <pc:docMk/>
            <pc:sldMk cId="0" sldId="262"/>
            <ac:spMk id="6" creationId="{00000000-0000-0000-0000-000000000000}"/>
          </ac:spMkLst>
        </pc:spChg>
      </pc:sldChg>
      <pc:sldChg chg="modSp">
        <pc:chgData name="Kelly.Murray" userId="S::kelly.murray@rushortho.com::61595dfd-ec16-4ded-8b55-2335152ee57d" providerId="AD" clId="Web-{1E64CAD6-FC6F-CAEB-5F74-61FE446ED171}" dt="2020-10-20T16:33:01.139" v="440" actId="20577"/>
        <pc:sldMkLst>
          <pc:docMk/>
          <pc:sldMk cId="0" sldId="274"/>
        </pc:sldMkLst>
        <pc:spChg chg="mod">
          <ac:chgData name="Kelly.Murray" userId="S::kelly.murray@rushortho.com::61595dfd-ec16-4ded-8b55-2335152ee57d" providerId="AD" clId="Web-{1E64CAD6-FC6F-CAEB-5F74-61FE446ED171}" dt="2020-10-20T16:33:01.139" v="440" actId="20577"/>
          <ac:spMkLst>
            <pc:docMk/>
            <pc:sldMk cId="0" sldId="274"/>
            <ac:spMk id="3" creationId="{00000000-0000-0000-0000-000000000000}"/>
          </ac:spMkLst>
        </pc:spChg>
      </pc:sldChg>
      <pc:sldChg chg="modNotes">
        <pc:chgData name="Kelly.Murray" userId="S::kelly.murray@rushortho.com::61595dfd-ec16-4ded-8b55-2335152ee57d" providerId="AD" clId="Web-{1E64CAD6-FC6F-CAEB-5F74-61FE446ED171}" dt="2020-10-20T16:21:13.145" v="6"/>
        <pc:sldMkLst>
          <pc:docMk/>
          <pc:sldMk cId="0" sldId="289"/>
        </pc:sldMkLst>
      </pc:sldChg>
      <pc:sldChg chg="modSp">
        <pc:chgData name="Kelly.Murray" userId="S::kelly.murray@rushortho.com::61595dfd-ec16-4ded-8b55-2335152ee57d" providerId="AD" clId="Web-{1E64CAD6-FC6F-CAEB-5F74-61FE446ED171}" dt="2020-10-20T16:21:35.427" v="7" actId="1076"/>
        <pc:sldMkLst>
          <pc:docMk/>
          <pc:sldMk cId="2100935687" sldId="298"/>
        </pc:sldMkLst>
        <pc:spChg chg="mod">
          <ac:chgData name="Kelly.Murray" userId="S::kelly.murray@rushortho.com::61595dfd-ec16-4ded-8b55-2335152ee57d" providerId="AD" clId="Web-{1E64CAD6-FC6F-CAEB-5F74-61FE446ED171}" dt="2020-10-20T16:21:35.427" v="7" actId="1076"/>
          <ac:spMkLst>
            <pc:docMk/>
            <pc:sldMk cId="2100935687" sldId="298"/>
            <ac:spMk id="3" creationId="{00000000-0000-0000-0000-000000000000}"/>
          </ac:spMkLst>
        </pc:spChg>
      </pc:sldChg>
      <pc:sldChg chg="modSp">
        <pc:chgData name="Kelly.Murray" userId="S::kelly.murray@rushortho.com::61595dfd-ec16-4ded-8b55-2335152ee57d" providerId="AD" clId="Web-{1E64CAD6-FC6F-CAEB-5F74-61FE446ED171}" dt="2020-10-20T16:22:09.740" v="20" actId="20577"/>
        <pc:sldMkLst>
          <pc:docMk/>
          <pc:sldMk cId="4170174131" sldId="299"/>
        </pc:sldMkLst>
        <pc:spChg chg="mod">
          <ac:chgData name="Kelly.Murray" userId="S::kelly.murray@rushortho.com::61595dfd-ec16-4ded-8b55-2335152ee57d" providerId="AD" clId="Web-{1E64CAD6-FC6F-CAEB-5F74-61FE446ED171}" dt="2020-10-20T16:22:09.740" v="20" actId="20577"/>
          <ac:spMkLst>
            <pc:docMk/>
            <pc:sldMk cId="4170174131" sldId="299"/>
            <ac:spMk id="6" creationId="{00000000-0000-0000-0000-000000000000}"/>
          </ac:spMkLst>
        </pc:spChg>
      </pc:sldChg>
      <pc:sldChg chg="modSp">
        <pc:chgData name="Kelly.Murray" userId="S::kelly.murray@rushortho.com::61595dfd-ec16-4ded-8b55-2335152ee57d" providerId="AD" clId="Web-{1E64CAD6-FC6F-CAEB-5F74-61FE446ED171}" dt="2020-10-20T16:23:28.194" v="26" actId="20577"/>
        <pc:sldMkLst>
          <pc:docMk/>
          <pc:sldMk cId="1331470362" sldId="302"/>
        </pc:sldMkLst>
        <pc:spChg chg="mod">
          <ac:chgData name="Kelly.Murray" userId="S::kelly.murray@rushortho.com::61595dfd-ec16-4ded-8b55-2335152ee57d" providerId="AD" clId="Web-{1E64CAD6-FC6F-CAEB-5F74-61FE446ED171}" dt="2020-10-20T16:23:28.194" v="26" actId="20577"/>
          <ac:spMkLst>
            <pc:docMk/>
            <pc:sldMk cId="1331470362" sldId="302"/>
            <ac:spMk id="3" creationId="{00000000-0000-0000-0000-000000000000}"/>
          </ac:spMkLst>
        </pc:spChg>
      </pc:sldChg>
      <pc:sldChg chg="modSp">
        <pc:chgData name="Kelly.Murray" userId="S::kelly.murray@rushortho.com::61595dfd-ec16-4ded-8b55-2335152ee57d" providerId="AD" clId="Web-{1E64CAD6-FC6F-CAEB-5F74-61FE446ED171}" dt="2020-10-20T16:28:27.120" v="195" actId="14100"/>
        <pc:sldMkLst>
          <pc:docMk/>
          <pc:sldMk cId="774453996" sldId="304"/>
        </pc:sldMkLst>
        <pc:spChg chg="mod">
          <ac:chgData name="Kelly.Murray" userId="S::kelly.murray@rushortho.com::61595dfd-ec16-4ded-8b55-2335152ee57d" providerId="AD" clId="Web-{1E64CAD6-FC6F-CAEB-5F74-61FE446ED171}" dt="2020-10-20T16:28:27.120" v="195" actId="14100"/>
          <ac:spMkLst>
            <pc:docMk/>
            <pc:sldMk cId="774453996" sldId="304"/>
            <ac:spMk id="3" creationId="{55578B5B-8095-4B4C-BB6E-BD1F2311B2C6}"/>
          </ac:spMkLst>
        </pc:spChg>
        <pc:picChg chg="mod">
          <ac:chgData name="Kelly.Murray" userId="S::kelly.murray@rushortho.com::61595dfd-ec16-4ded-8b55-2335152ee57d" providerId="AD" clId="Web-{1E64CAD6-FC6F-CAEB-5F74-61FE446ED171}" dt="2020-10-20T16:27:01.072" v="144" actId="1076"/>
          <ac:picMkLst>
            <pc:docMk/>
            <pc:sldMk cId="774453996" sldId="304"/>
            <ac:picMk id="4" creationId="{3A46ABC5-6647-4642-B01D-F01BC0B5C6D6}"/>
          </ac:picMkLst>
        </pc:picChg>
      </pc:sldChg>
    </pc:docChg>
  </pc:docChgLst>
  <pc:docChgLst>
    <pc:chgData name="Kelly.Murray" userId="S::kelly.murray@rushortho.com::61595dfd-ec16-4ded-8b55-2335152ee57d" providerId="AD" clId="Web-{CDF6FC8F-41C7-A4F9-2401-85D9BE372A67}"/>
    <pc:docChg chg="modSld">
      <pc:chgData name="Kelly.Murray" userId="S::kelly.murray@rushortho.com::61595dfd-ec16-4ded-8b55-2335152ee57d" providerId="AD" clId="Web-{CDF6FC8F-41C7-A4F9-2401-85D9BE372A67}" dt="2023-06-07T14:06:44.484" v="4" actId="20577"/>
      <pc:docMkLst>
        <pc:docMk/>
      </pc:docMkLst>
      <pc:sldChg chg="modSp">
        <pc:chgData name="Kelly.Murray" userId="S::kelly.murray@rushortho.com::61595dfd-ec16-4ded-8b55-2335152ee57d" providerId="AD" clId="Web-{CDF6FC8F-41C7-A4F9-2401-85D9BE372A67}" dt="2023-06-07T14:06:07.967" v="2" actId="20577"/>
        <pc:sldMkLst>
          <pc:docMk/>
          <pc:sldMk cId="0" sldId="275"/>
        </pc:sldMkLst>
        <pc:spChg chg="mod">
          <ac:chgData name="Kelly.Murray" userId="S::kelly.murray@rushortho.com::61595dfd-ec16-4ded-8b55-2335152ee57d" providerId="AD" clId="Web-{CDF6FC8F-41C7-A4F9-2401-85D9BE372A67}" dt="2023-06-07T14:06:07.967" v="2" actId="20577"/>
          <ac:spMkLst>
            <pc:docMk/>
            <pc:sldMk cId="0" sldId="275"/>
            <ac:spMk id="7" creationId="{00000000-0000-0000-0000-000000000000}"/>
          </ac:spMkLst>
        </pc:spChg>
      </pc:sldChg>
      <pc:sldChg chg="modSp">
        <pc:chgData name="Kelly.Murray" userId="S::kelly.murray@rushortho.com::61595dfd-ec16-4ded-8b55-2335152ee57d" providerId="AD" clId="Web-{CDF6FC8F-41C7-A4F9-2401-85D9BE372A67}" dt="2023-06-07T14:06:44.484" v="4" actId="20577"/>
        <pc:sldMkLst>
          <pc:docMk/>
          <pc:sldMk cId="0" sldId="292"/>
        </pc:sldMkLst>
        <pc:spChg chg="mod">
          <ac:chgData name="Kelly.Murray" userId="S::kelly.murray@rushortho.com::61595dfd-ec16-4ded-8b55-2335152ee57d" providerId="AD" clId="Web-{CDF6FC8F-41C7-A4F9-2401-85D9BE372A67}" dt="2023-06-07T14:06:44.484" v="4" actId="20577"/>
          <ac:spMkLst>
            <pc:docMk/>
            <pc:sldMk cId="0" sldId="292"/>
            <ac:spMk id="3" creationId="{00000000-0000-0000-0000-000000000000}"/>
          </ac:spMkLst>
        </pc:spChg>
      </pc:sldChg>
    </pc:docChg>
  </pc:docChgLst>
  <pc:docChgLst>
    <pc:chgData name="Kelly.Murray" userId="S::kelly.murray@rushortho.com::61595dfd-ec16-4ded-8b55-2335152ee57d" providerId="AD" clId="Web-{A469D872-4EA9-DA4F-3391-A7ACA79FC005}"/>
    <pc:docChg chg="addSld">
      <pc:chgData name="Kelly.Murray" userId="S::kelly.murray@rushortho.com::61595dfd-ec16-4ded-8b55-2335152ee57d" providerId="AD" clId="Web-{A469D872-4EA9-DA4F-3391-A7ACA79FC005}" dt="2020-07-01T18:34:04.228" v="0"/>
      <pc:docMkLst>
        <pc:docMk/>
      </pc:docMkLst>
      <pc:sldChg chg="add">
        <pc:chgData name="Kelly.Murray" userId="S::kelly.murray@rushortho.com::61595dfd-ec16-4ded-8b55-2335152ee57d" providerId="AD" clId="Web-{A469D872-4EA9-DA4F-3391-A7ACA79FC005}" dt="2020-07-01T18:34:04.228" v="0"/>
        <pc:sldMkLst>
          <pc:docMk/>
          <pc:sldMk cId="1331470362" sldId="302"/>
        </pc:sldMkLst>
      </pc:sldChg>
    </pc:docChg>
  </pc:docChgLst>
  <pc:docChgLst>
    <pc:chgData name="Kelly.Murray" userId="S::kelly.murray@rushortho.com::61595dfd-ec16-4ded-8b55-2335152ee57d" providerId="AD" clId="Web-{FE3CD639-E3D7-7064-56E3-9B8FFA689884}"/>
    <pc:docChg chg="addSld modSld">
      <pc:chgData name="Kelly.Murray" userId="S::kelly.murray@rushortho.com::61595dfd-ec16-4ded-8b55-2335152ee57d" providerId="AD" clId="Web-{FE3CD639-E3D7-7064-56E3-9B8FFA689884}" dt="2020-06-16T19:43:44.899" v="2158" actId="20577"/>
      <pc:docMkLst>
        <pc:docMk/>
      </pc:docMkLst>
      <pc:sldChg chg="modSp">
        <pc:chgData name="Kelly.Murray" userId="S::kelly.murray@rushortho.com::61595dfd-ec16-4ded-8b55-2335152ee57d" providerId="AD" clId="Web-{FE3CD639-E3D7-7064-56E3-9B8FFA689884}" dt="2020-06-16T13:52:12.334" v="88" actId="20577"/>
        <pc:sldMkLst>
          <pc:docMk/>
          <pc:sldMk cId="0" sldId="265"/>
        </pc:sldMkLst>
        <pc:spChg chg="mod">
          <ac:chgData name="Kelly.Murray" userId="S::kelly.murray@rushortho.com::61595dfd-ec16-4ded-8b55-2335152ee57d" providerId="AD" clId="Web-{FE3CD639-E3D7-7064-56E3-9B8FFA689884}" dt="2020-06-16T13:52:12.334" v="88" actId="20577"/>
          <ac:spMkLst>
            <pc:docMk/>
            <pc:sldMk cId="0" sldId="265"/>
            <ac:spMk id="6" creationId="{00000000-0000-0000-0000-000000000000}"/>
          </ac:spMkLst>
        </pc:spChg>
      </pc:sldChg>
      <pc:sldChg chg="modSp">
        <pc:chgData name="Kelly.Murray" userId="S::kelly.murray@rushortho.com::61595dfd-ec16-4ded-8b55-2335152ee57d" providerId="AD" clId="Web-{FE3CD639-E3D7-7064-56E3-9B8FFA689884}" dt="2020-06-16T13:53:26.415" v="126" actId="20577"/>
        <pc:sldMkLst>
          <pc:docMk/>
          <pc:sldMk cId="0" sldId="266"/>
        </pc:sldMkLst>
        <pc:spChg chg="mod">
          <ac:chgData name="Kelly.Murray" userId="S::kelly.murray@rushortho.com::61595dfd-ec16-4ded-8b55-2335152ee57d" providerId="AD" clId="Web-{FE3CD639-E3D7-7064-56E3-9B8FFA689884}" dt="2020-06-16T13:53:26.415" v="126" actId="20577"/>
          <ac:spMkLst>
            <pc:docMk/>
            <pc:sldMk cId="0" sldId="266"/>
            <ac:spMk id="5" creationId="{00000000-0000-0000-0000-000000000000}"/>
          </ac:spMkLst>
        </pc:spChg>
      </pc:sldChg>
      <pc:sldChg chg="modSp">
        <pc:chgData name="Kelly.Murray" userId="S::kelly.murray@rushortho.com::61595dfd-ec16-4ded-8b55-2335152ee57d" providerId="AD" clId="Web-{FE3CD639-E3D7-7064-56E3-9B8FFA689884}" dt="2020-06-16T13:57:45.066" v="502" actId="20577"/>
        <pc:sldMkLst>
          <pc:docMk/>
          <pc:sldMk cId="0" sldId="267"/>
        </pc:sldMkLst>
        <pc:spChg chg="mod">
          <ac:chgData name="Kelly.Murray" userId="S::kelly.murray@rushortho.com::61595dfd-ec16-4ded-8b55-2335152ee57d" providerId="AD" clId="Web-{FE3CD639-E3D7-7064-56E3-9B8FFA689884}" dt="2020-06-16T13:57:45.066" v="502" actId="20577"/>
          <ac:spMkLst>
            <pc:docMk/>
            <pc:sldMk cId="0" sldId="267"/>
            <ac:spMk id="5" creationId="{00000000-0000-0000-0000-000000000000}"/>
          </ac:spMkLst>
        </pc:spChg>
      </pc:sldChg>
      <pc:sldChg chg="modSp">
        <pc:chgData name="Kelly.Murray" userId="S::kelly.murray@rushortho.com::61595dfd-ec16-4ded-8b55-2335152ee57d" providerId="AD" clId="Web-{FE3CD639-E3D7-7064-56E3-9B8FFA689884}" dt="2020-06-16T16:45:02.303" v="1904" actId="20577"/>
        <pc:sldMkLst>
          <pc:docMk/>
          <pc:sldMk cId="0" sldId="268"/>
        </pc:sldMkLst>
        <pc:spChg chg="mod">
          <ac:chgData name="Kelly.Murray" userId="S::kelly.murray@rushortho.com::61595dfd-ec16-4ded-8b55-2335152ee57d" providerId="AD" clId="Web-{FE3CD639-E3D7-7064-56E3-9B8FFA689884}" dt="2020-06-16T16:45:02.303" v="1904" actId="20577"/>
          <ac:spMkLst>
            <pc:docMk/>
            <pc:sldMk cId="0" sldId="268"/>
            <ac:spMk id="3" creationId="{00000000-0000-0000-0000-000000000000}"/>
          </ac:spMkLst>
        </pc:spChg>
      </pc:sldChg>
      <pc:sldChg chg="modSp">
        <pc:chgData name="Kelly.Murray" userId="S::kelly.murray@rushortho.com::61595dfd-ec16-4ded-8b55-2335152ee57d" providerId="AD" clId="Web-{FE3CD639-E3D7-7064-56E3-9B8FFA689884}" dt="2020-06-16T15:27:48.597" v="1795" actId="20577"/>
        <pc:sldMkLst>
          <pc:docMk/>
          <pc:sldMk cId="0" sldId="269"/>
        </pc:sldMkLst>
        <pc:spChg chg="mod">
          <ac:chgData name="Kelly.Murray" userId="S::kelly.murray@rushortho.com::61595dfd-ec16-4ded-8b55-2335152ee57d" providerId="AD" clId="Web-{FE3CD639-E3D7-7064-56E3-9B8FFA689884}" dt="2020-06-16T15:27:48.597" v="1795" actId="20577"/>
          <ac:spMkLst>
            <pc:docMk/>
            <pc:sldMk cId="0" sldId="269"/>
            <ac:spMk id="3" creationId="{00000000-0000-0000-0000-000000000000}"/>
          </ac:spMkLst>
        </pc:spChg>
      </pc:sldChg>
      <pc:sldChg chg="modSp">
        <pc:chgData name="Kelly.Murray" userId="S::kelly.murray@rushortho.com::61595dfd-ec16-4ded-8b55-2335152ee57d" providerId="AD" clId="Web-{FE3CD639-E3D7-7064-56E3-9B8FFA689884}" dt="2020-06-16T13:58:53.084" v="574" actId="20577"/>
        <pc:sldMkLst>
          <pc:docMk/>
          <pc:sldMk cId="0" sldId="271"/>
        </pc:sldMkLst>
        <pc:spChg chg="mod">
          <ac:chgData name="Kelly.Murray" userId="S::kelly.murray@rushortho.com::61595dfd-ec16-4ded-8b55-2335152ee57d" providerId="AD" clId="Web-{FE3CD639-E3D7-7064-56E3-9B8FFA689884}" dt="2020-06-16T13:58:53.084" v="574" actId="20577"/>
          <ac:spMkLst>
            <pc:docMk/>
            <pc:sldMk cId="0" sldId="271"/>
            <ac:spMk id="3" creationId="{00000000-0000-0000-0000-000000000000}"/>
          </ac:spMkLst>
        </pc:spChg>
      </pc:sldChg>
      <pc:sldChg chg="modSp">
        <pc:chgData name="Kelly.Murray" userId="S::kelly.murray@rushortho.com::61595dfd-ec16-4ded-8b55-2335152ee57d" providerId="AD" clId="Web-{FE3CD639-E3D7-7064-56E3-9B8FFA689884}" dt="2020-06-16T13:59:24.055" v="577" actId="20577"/>
        <pc:sldMkLst>
          <pc:docMk/>
          <pc:sldMk cId="0" sldId="272"/>
        </pc:sldMkLst>
        <pc:spChg chg="mod">
          <ac:chgData name="Kelly.Murray" userId="S::kelly.murray@rushortho.com::61595dfd-ec16-4ded-8b55-2335152ee57d" providerId="AD" clId="Web-{FE3CD639-E3D7-7064-56E3-9B8FFA689884}" dt="2020-06-16T13:59:24.055" v="577" actId="20577"/>
          <ac:spMkLst>
            <pc:docMk/>
            <pc:sldMk cId="0" sldId="272"/>
            <ac:spMk id="3" creationId="{00000000-0000-0000-0000-000000000000}"/>
          </ac:spMkLst>
        </pc:spChg>
      </pc:sldChg>
      <pc:sldChg chg="modSp">
        <pc:chgData name="Kelly.Murray" userId="S::kelly.murray@rushortho.com::61595dfd-ec16-4ded-8b55-2335152ee57d" providerId="AD" clId="Web-{FE3CD639-E3D7-7064-56E3-9B8FFA689884}" dt="2020-06-16T14:00:01.634" v="605" actId="20577"/>
        <pc:sldMkLst>
          <pc:docMk/>
          <pc:sldMk cId="0" sldId="273"/>
        </pc:sldMkLst>
        <pc:spChg chg="mod">
          <ac:chgData name="Kelly.Murray" userId="S::kelly.murray@rushortho.com::61595dfd-ec16-4ded-8b55-2335152ee57d" providerId="AD" clId="Web-{FE3CD639-E3D7-7064-56E3-9B8FFA689884}" dt="2020-06-16T14:00:01.634" v="605" actId="20577"/>
          <ac:spMkLst>
            <pc:docMk/>
            <pc:sldMk cId="0" sldId="273"/>
            <ac:spMk id="3" creationId="{00000000-0000-0000-0000-000000000000}"/>
          </ac:spMkLst>
        </pc:spChg>
      </pc:sldChg>
      <pc:sldChg chg="modSp">
        <pc:chgData name="Kelly.Murray" userId="S::kelly.murray@rushortho.com::61595dfd-ec16-4ded-8b55-2335152ee57d" providerId="AD" clId="Web-{FE3CD639-E3D7-7064-56E3-9B8FFA689884}" dt="2020-06-16T14:00:46.964" v="612"/>
        <pc:sldMkLst>
          <pc:docMk/>
          <pc:sldMk cId="0" sldId="275"/>
        </pc:sldMkLst>
        <pc:graphicFrameChg chg="mod modGraphic">
          <ac:chgData name="Kelly.Murray" userId="S::kelly.murray@rushortho.com::61595dfd-ec16-4ded-8b55-2335152ee57d" providerId="AD" clId="Web-{FE3CD639-E3D7-7064-56E3-9B8FFA689884}" dt="2020-06-16T14:00:46.964" v="612"/>
          <ac:graphicFrameMkLst>
            <pc:docMk/>
            <pc:sldMk cId="0" sldId="275"/>
            <ac:graphicFrameMk id="4" creationId="{00000000-0000-0000-0000-000000000000}"/>
          </ac:graphicFrameMkLst>
        </pc:graphicFrameChg>
      </pc:sldChg>
      <pc:sldChg chg="modSp">
        <pc:chgData name="Kelly.Murray" userId="S::kelly.murray@rushortho.com::61595dfd-ec16-4ded-8b55-2335152ee57d" providerId="AD" clId="Web-{FE3CD639-E3D7-7064-56E3-9B8FFA689884}" dt="2020-06-16T14:01:16.669" v="623" actId="20577"/>
        <pc:sldMkLst>
          <pc:docMk/>
          <pc:sldMk cId="0" sldId="276"/>
        </pc:sldMkLst>
        <pc:spChg chg="mod">
          <ac:chgData name="Kelly.Murray" userId="S::kelly.murray@rushortho.com::61595dfd-ec16-4ded-8b55-2335152ee57d" providerId="AD" clId="Web-{FE3CD639-E3D7-7064-56E3-9B8FFA689884}" dt="2020-06-16T14:01:16.669" v="623" actId="20577"/>
          <ac:spMkLst>
            <pc:docMk/>
            <pc:sldMk cId="0" sldId="276"/>
            <ac:spMk id="3" creationId="{00000000-0000-0000-0000-000000000000}"/>
          </ac:spMkLst>
        </pc:spChg>
      </pc:sldChg>
      <pc:sldChg chg="modSp">
        <pc:chgData name="Kelly.Murray" userId="S::kelly.murray@rushortho.com::61595dfd-ec16-4ded-8b55-2335152ee57d" providerId="AD" clId="Web-{FE3CD639-E3D7-7064-56E3-9B8FFA689884}" dt="2020-06-16T15:32:38.750" v="1897" actId="20577"/>
        <pc:sldMkLst>
          <pc:docMk/>
          <pc:sldMk cId="0" sldId="278"/>
        </pc:sldMkLst>
        <pc:spChg chg="mod">
          <ac:chgData name="Kelly.Murray" userId="S::kelly.murray@rushortho.com::61595dfd-ec16-4ded-8b55-2335152ee57d" providerId="AD" clId="Web-{FE3CD639-E3D7-7064-56E3-9B8FFA689884}" dt="2020-06-16T15:32:38.750" v="1897" actId="20577"/>
          <ac:spMkLst>
            <pc:docMk/>
            <pc:sldMk cId="0" sldId="278"/>
            <ac:spMk id="3" creationId="{00000000-0000-0000-0000-000000000000}"/>
          </ac:spMkLst>
        </pc:spChg>
      </pc:sldChg>
      <pc:sldChg chg="modSp">
        <pc:chgData name="Kelly.Murray" userId="S::kelly.murray@rushortho.com::61595dfd-ec16-4ded-8b55-2335152ee57d" providerId="AD" clId="Web-{FE3CD639-E3D7-7064-56E3-9B8FFA689884}" dt="2020-06-16T15:22:28.148" v="1747" actId="20577"/>
        <pc:sldMkLst>
          <pc:docMk/>
          <pc:sldMk cId="0" sldId="279"/>
        </pc:sldMkLst>
        <pc:spChg chg="mod">
          <ac:chgData name="Kelly.Murray" userId="S::kelly.murray@rushortho.com::61595dfd-ec16-4ded-8b55-2335152ee57d" providerId="AD" clId="Web-{FE3CD639-E3D7-7064-56E3-9B8FFA689884}" dt="2020-06-16T15:22:28.148" v="1747" actId="20577"/>
          <ac:spMkLst>
            <pc:docMk/>
            <pc:sldMk cId="0" sldId="279"/>
            <ac:spMk id="3" creationId="{00000000-0000-0000-0000-000000000000}"/>
          </ac:spMkLst>
        </pc:spChg>
      </pc:sldChg>
      <pc:sldChg chg="modSp">
        <pc:chgData name="Kelly.Murray" userId="S::kelly.murray@rushortho.com::61595dfd-ec16-4ded-8b55-2335152ee57d" providerId="AD" clId="Web-{FE3CD639-E3D7-7064-56E3-9B8FFA689884}" dt="2020-06-16T14:11:52.179" v="1373" actId="20577"/>
        <pc:sldMkLst>
          <pc:docMk/>
          <pc:sldMk cId="0" sldId="281"/>
        </pc:sldMkLst>
        <pc:spChg chg="mod">
          <ac:chgData name="Kelly.Murray" userId="S::kelly.murray@rushortho.com::61595dfd-ec16-4ded-8b55-2335152ee57d" providerId="AD" clId="Web-{FE3CD639-E3D7-7064-56E3-9B8FFA689884}" dt="2020-06-16T14:11:52.179" v="1373" actId="20577"/>
          <ac:spMkLst>
            <pc:docMk/>
            <pc:sldMk cId="0" sldId="281"/>
            <ac:spMk id="3" creationId="{00000000-0000-0000-0000-000000000000}"/>
          </ac:spMkLst>
        </pc:spChg>
      </pc:sldChg>
      <pc:sldChg chg="addSp modSp">
        <pc:chgData name="Kelly.Murray" userId="S::kelly.murray@rushortho.com::61595dfd-ec16-4ded-8b55-2335152ee57d" providerId="AD" clId="Web-{FE3CD639-E3D7-7064-56E3-9B8FFA689884}" dt="2020-06-16T13:50:44.674" v="17" actId="20577"/>
        <pc:sldMkLst>
          <pc:docMk/>
          <pc:sldMk cId="0" sldId="288"/>
        </pc:sldMkLst>
        <pc:spChg chg="add mod">
          <ac:chgData name="Kelly.Murray" userId="S::kelly.murray@rushortho.com::61595dfd-ec16-4ded-8b55-2335152ee57d" providerId="AD" clId="Web-{FE3CD639-E3D7-7064-56E3-9B8FFA689884}" dt="2020-06-16T13:50:44.674" v="17" actId="20577"/>
          <ac:spMkLst>
            <pc:docMk/>
            <pc:sldMk cId="0" sldId="288"/>
            <ac:spMk id="4" creationId="{ABF5EB8B-0BDB-415A-903F-6D9A62D0B376}"/>
          </ac:spMkLst>
        </pc:spChg>
        <pc:picChg chg="mod">
          <ac:chgData name="Kelly.Murray" userId="S::kelly.murray@rushortho.com::61595dfd-ec16-4ded-8b55-2335152ee57d" providerId="AD" clId="Web-{FE3CD639-E3D7-7064-56E3-9B8FFA689884}" dt="2020-06-16T13:49:48.562" v="2" actId="1076"/>
          <ac:picMkLst>
            <pc:docMk/>
            <pc:sldMk cId="0" sldId="288"/>
            <ac:picMk id="5" creationId="{00000000-0000-0000-0000-000000000000}"/>
          </ac:picMkLst>
        </pc:picChg>
      </pc:sldChg>
      <pc:sldChg chg="modSp">
        <pc:chgData name="Kelly.Murray" userId="S::kelly.murray@rushortho.com::61595dfd-ec16-4ded-8b55-2335152ee57d" providerId="AD" clId="Web-{FE3CD639-E3D7-7064-56E3-9B8FFA689884}" dt="2020-06-16T13:52:18.068" v="95" actId="20577"/>
        <pc:sldMkLst>
          <pc:docMk/>
          <pc:sldMk cId="0" sldId="289"/>
        </pc:sldMkLst>
        <pc:spChg chg="mod">
          <ac:chgData name="Kelly.Murray" userId="S::kelly.murray@rushortho.com::61595dfd-ec16-4ded-8b55-2335152ee57d" providerId="AD" clId="Web-{FE3CD639-E3D7-7064-56E3-9B8FFA689884}" dt="2020-06-16T13:52:18.068" v="95" actId="20577"/>
          <ac:spMkLst>
            <pc:docMk/>
            <pc:sldMk cId="0" sldId="289"/>
            <ac:spMk id="3" creationId="{00000000-0000-0000-0000-000000000000}"/>
          </ac:spMkLst>
        </pc:spChg>
      </pc:sldChg>
      <pc:sldChg chg="modSp">
        <pc:chgData name="Kelly.Murray" userId="S::kelly.murray@rushortho.com::61595dfd-ec16-4ded-8b55-2335152ee57d" providerId="AD" clId="Web-{FE3CD639-E3D7-7064-56E3-9B8FFA689884}" dt="2020-06-16T15:31:59.700" v="1845" actId="20577"/>
        <pc:sldMkLst>
          <pc:docMk/>
          <pc:sldMk cId="0" sldId="290"/>
        </pc:sldMkLst>
        <pc:spChg chg="mod">
          <ac:chgData name="Kelly.Murray" userId="S::kelly.murray@rushortho.com::61595dfd-ec16-4ded-8b55-2335152ee57d" providerId="AD" clId="Web-{FE3CD639-E3D7-7064-56E3-9B8FFA689884}" dt="2020-06-16T15:31:59.700" v="1845" actId="20577"/>
          <ac:spMkLst>
            <pc:docMk/>
            <pc:sldMk cId="0" sldId="290"/>
            <ac:spMk id="3" creationId="{00000000-0000-0000-0000-000000000000}"/>
          </ac:spMkLst>
        </pc:spChg>
      </pc:sldChg>
      <pc:sldChg chg="modSp">
        <pc:chgData name="Kelly.Murray" userId="S::kelly.murray@rushortho.com::61595dfd-ec16-4ded-8b55-2335152ee57d" providerId="AD" clId="Web-{FE3CD639-E3D7-7064-56E3-9B8FFA689884}" dt="2020-06-16T14:25:46.339" v="1715" actId="1076"/>
        <pc:sldMkLst>
          <pc:docMk/>
          <pc:sldMk cId="0" sldId="292"/>
        </pc:sldMkLst>
        <pc:spChg chg="mod">
          <ac:chgData name="Kelly.Murray" userId="S::kelly.murray@rushortho.com::61595dfd-ec16-4ded-8b55-2335152ee57d" providerId="AD" clId="Web-{FE3CD639-E3D7-7064-56E3-9B8FFA689884}" dt="2020-06-16T14:25:46.339" v="1715" actId="1076"/>
          <ac:spMkLst>
            <pc:docMk/>
            <pc:sldMk cId="0" sldId="292"/>
            <ac:spMk id="3" creationId="{00000000-0000-0000-0000-000000000000}"/>
          </ac:spMkLst>
        </pc:spChg>
      </pc:sldChg>
      <pc:sldChg chg="modSp">
        <pc:chgData name="Kelly.Murray" userId="S::kelly.murray@rushortho.com::61595dfd-ec16-4ded-8b55-2335152ee57d" providerId="AD" clId="Web-{FE3CD639-E3D7-7064-56E3-9B8FFA689884}" dt="2020-06-16T15:22:06.804" v="1735" actId="20577"/>
        <pc:sldMkLst>
          <pc:docMk/>
          <pc:sldMk cId="0" sldId="295"/>
        </pc:sldMkLst>
        <pc:spChg chg="mod">
          <ac:chgData name="Kelly.Murray" userId="S::kelly.murray@rushortho.com::61595dfd-ec16-4ded-8b55-2335152ee57d" providerId="AD" clId="Web-{FE3CD639-E3D7-7064-56E3-9B8FFA689884}" dt="2020-06-16T15:22:06.804" v="1735" actId="20577"/>
          <ac:spMkLst>
            <pc:docMk/>
            <pc:sldMk cId="0" sldId="295"/>
            <ac:spMk id="3" creationId="{00000000-0000-0000-0000-000000000000}"/>
          </ac:spMkLst>
        </pc:spChg>
      </pc:sldChg>
      <pc:sldChg chg="modSp">
        <pc:chgData name="Kelly.Murray" userId="S::kelly.murray@rushortho.com::61595dfd-ec16-4ded-8b55-2335152ee57d" providerId="AD" clId="Web-{FE3CD639-E3D7-7064-56E3-9B8FFA689884}" dt="2020-06-16T13:52:51.335" v="98" actId="1076"/>
        <pc:sldMkLst>
          <pc:docMk/>
          <pc:sldMk cId="4170174131" sldId="299"/>
        </pc:sldMkLst>
        <pc:spChg chg="mod">
          <ac:chgData name="Kelly.Murray" userId="S::kelly.murray@rushortho.com::61595dfd-ec16-4ded-8b55-2335152ee57d" providerId="AD" clId="Web-{FE3CD639-E3D7-7064-56E3-9B8FFA689884}" dt="2020-06-16T13:52:51.335" v="98" actId="1076"/>
          <ac:spMkLst>
            <pc:docMk/>
            <pc:sldMk cId="4170174131" sldId="299"/>
            <ac:spMk id="6" creationId="{00000000-0000-0000-0000-000000000000}"/>
          </ac:spMkLst>
        </pc:spChg>
      </pc:sldChg>
      <pc:sldChg chg="modSp new modNotes">
        <pc:chgData name="Kelly.Murray" userId="S::kelly.murray@rushortho.com::61595dfd-ec16-4ded-8b55-2335152ee57d" providerId="AD" clId="Web-{FE3CD639-E3D7-7064-56E3-9B8FFA689884}" dt="2020-06-16T19:43:43.227" v="2156" actId="20577"/>
        <pc:sldMkLst>
          <pc:docMk/>
          <pc:sldMk cId="213194908" sldId="301"/>
        </pc:sldMkLst>
        <pc:spChg chg="mod">
          <ac:chgData name="Kelly.Murray" userId="S::kelly.murray@rushortho.com::61595dfd-ec16-4ded-8b55-2335152ee57d" providerId="AD" clId="Web-{FE3CD639-E3D7-7064-56E3-9B8FFA689884}" dt="2020-06-16T14:16:40.644" v="1672" actId="20577"/>
          <ac:spMkLst>
            <pc:docMk/>
            <pc:sldMk cId="213194908" sldId="301"/>
            <ac:spMk id="2" creationId="{8A941337-5950-43ED-9D9C-D388F7E5EA33}"/>
          </ac:spMkLst>
        </pc:spChg>
        <pc:spChg chg="mod">
          <ac:chgData name="Kelly.Murray" userId="S::kelly.murray@rushortho.com::61595dfd-ec16-4ded-8b55-2335152ee57d" providerId="AD" clId="Web-{FE3CD639-E3D7-7064-56E3-9B8FFA689884}" dt="2020-06-16T19:43:43.227" v="2156" actId="20577"/>
          <ac:spMkLst>
            <pc:docMk/>
            <pc:sldMk cId="213194908" sldId="301"/>
            <ac:spMk id="3" creationId="{E7347362-1FDF-4B1C-8022-17E93F3F7425}"/>
          </ac:spMkLst>
        </pc:spChg>
      </pc:sldChg>
    </pc:docChg>
  </pc:docChgLst>
  <pc:docChgLst>
    <pc:chgData name="Kelly.Murray" userId="S::kelly.murray@rushortho.com::61595dfd-ec16-4ded-8b55-2335152ee57d" providerId="AD" clId="Web-{7664C515-BC93-43C2-F5DF-97AFBF40D2B7}"/>
    <pc:docChg chg="modSld">
      <pc:chgData name="Kelly.Murray" userId="S::kelly.murray@rushortho.com::61595dfd-ec16-4ded-8b55-2335152ee57d" providerId="AD" clId="Web-{7664C515-BC93-43C2-F5DF-97AFBF40D2B7}" dt="2023-09-25T19:04:39.943" v="0" actId="20577"/>
      <pc:docMkLst>
        <pc:docMk/>
      </pc:docMkLst>
      <pc:sldChg chg="modSp">
        <pc:chgData name="Kelly.Murray" userId="S::kelly.murray@rushortho.com::61595dfd-ec16-4ded-8b55-2335152ee57d" providerId="AD" clId="Web-{7664C515-BC93-43C2-F5DF-97AFBF40D2B7}" dt="2023-09-25T19:04:39.943" v="0" actId="20577"/>
        <pc:sldMkLst>
          <pc:docMk/>
          <pc:sldMk cId="705844023" sldId="303"/>
        </pc:sldMkLst>
        <pc:spChg chg="mod">
          <ac:chgData name="Kelly.Murray" userId="S::kelly.murray@rushortho.com::61595dfd-ec16-4ded-8b55-2335152ee57d" providerId="AD" clId="Web-{7664C515-BC93-43C2-F5DF-97AFBF40D2B7}" dt="2023-09-25T19:04:39.943" v="0" actId="20577"/>
          <ac:spMkLst>
            <pc:docMk/>
            <pc:sldMk cId="705844023" sldId="303"/>
            <ac:spMk id="3" creationId="{00000000-0000-0000-0000-000000000000}"/>
          </ac:spMkLst>
        </pc:spChg>
      </pc:sldChg>
    </pc:docChg>
  </pc:docChgLst>
  <pc:docChgLst>
    <pc:chgData name="Kelly.Murray" userId="S::kelly.murray@rushortho.com::61595dfd-ec16-4ded-8b55-2335152ee57d" providerId="AD" clId="Web-{7B94A1E9-2AE5-05CF-28C0-49EAFFAB5795}"/>
    <pc:docChg chg="modSld">
      <pc:chgData name="Kelly.Murray" userId="S::kelly.murray@rushortho.com::61595dfd-ec16-4ded-8b55-2335152ee57d" providerId="AD" clId="Web-{7B94A1E9-2AE5-05CF-28C0-49EAFFAB5795}" dt="2020-03-11T12:52:39.131" v="266" actId="1076"/>
      <pc:docMkLst>
        <pc:docMk/>
      </pc:docMkLst>
      <pc:sldChg chg="modSp">
        <pc:chgData name="Kelly.Murray" userId="S::kelly.murray@rushortho.com::61595dfd-ec16-4ded-8b55-2335152ee57d" providerId="AD" clId="Web-{7B94A1E9-2AE5-05CF-28C0-49EAFFAB5795}" dt="2020-03-11T12:43:17.369" v="0" actId="20577"/>
        <pc:sldMkLst>
          <pc:docMk/>
          <pc:sldMk cId="0" sldId="259"/>
        </pc:sldMkLst>
        <pc:spChg chg="mod">
          <ac:chgData name="Kelly.Murray" userId="S::kelly.murray@rushortho.com::61595dfd-ec16-4ded-8b55-2335152ee57d" providerId="AD" clId="Web-{7B94A1E9-2AE5-05CF-28C0-49EAFFAB5795}" dt="2020-03-11T12:43:17.369" v="0" actId="20577"/>
          <ac:spMkLst>
            <pc:docMk/>
            <pc:sldMk cId="0" sldId="259"/>
            <ac:spMk id="3" creationId="{00000000-0000-0000-0000-000000000000}"/>
          </ac:spMkLst>
        </pc:spChg>
      </pc:sldChg>
      <pc:sldChg chg="modSp modNotes">
        <pc:chgData name="Kelly.Murray" userId="S::kelly.murray@rushortho.com::61595dfd-ec16-4ded-8b55-2335152ee57d" providerId="AD" clId="Web-{7B94A1E9-2AE5-05CF-28C0-49EAFFAB5795}" dt="2020-03-11T12:52:39.131" v="266" actId="1076"/>
        <pc:sldMkLst>
          <pc:docMk/>
          <pc:sldMk cId="0" sldId="271"/>
        </pc:sldMkLst>
        <pc:spChg chg="mod">
          <ac:chgData name="Kelly.Murray" userId="S::kelly.murray@rushortho.com::61595dfd-ec16-4ded-8b55-2335152ee57d" providerId="AD" clId="Web-{7B94A1E9-2AE5-05CF-28C0-49EAFFAB5795}" dt="2020-03-11T12:52:39.131" v="266" actId="1076"/>
          <ac:spMkLst>
            <pc:docMk/>
            <pc:sldMk cId="0" sldId="271"/>
            <ac:spMk id="2" creationId="{00000000-0000-0000-0000-000000000000}"/>
          </ac:spMkLst>
        </pc:spChg>
        <pc:spChg chg="mod">
          <ac:chgData name="Kelly.Murray" userId="S::kelly.murray@rushortho.com::61595dfd-ec16-4ded-8b55-2335152ee57d" providerId="AD" clId="Web-{7B94A1E9-2AE5-05CF-28C0-49EAFFAB5795}" dt="2020-03-11T12:50:35.015" v="241" actId="20577"/>
          <ac:spMkLst>
            <pc:docMk/>
            <pc:sldMk cId="0" sldId="271"/>
            <ac:spMk id="3" creationId="{00000000-0000-0000-0000-000000000000}"/>
          </ac:spMkLst>
        </pc:spChg>
      </pc:sldChg>
      <pc:sldChg chg="modNotes">
        <pc:chgData name="Kelly.Murray" userId="S::kelly.murray@rushortho.com::61595dfd-ec16-4ded-8b55-2335152ee57d" providerId="AD" clId="Web-{7B94A1E9-2AE5-05CF-28C0-49EAFFAB5795}" dt="2020-03-11T12:51:29.690" v="245"/>
        <pc:sldMkLst>
          <pc:docMk/>
          <pc:sldMk cId="0" sldId="279"/>
        </pc:sldMkLst>
      </pc:sldChg>
    </pc:docChg>
  </pc:docChgLst>
  <pc:docChgLst>
    <pc:chgData name="Kelly.Murray" userId="S::kelly.murray@rushortho.com::61595dfd-ec16-4ded-8b55-2335152ee57d" providerId="AD" clId="Web-{B9ACD285-5DB4-CE17-4630-6C08450296B9}"/>
    <pc:docChg chg="modSld">
      <pc:chgData name="Kelly.Murray" userId="S::kelly.murray@rushortho.com::61595dfd-ec16-4ded-8b55-2335152ee57d" providerId="AD" clId="Web-{B9ACD285-5DB4-CE17-4630-6C08450296B9}" dt="2023-02-17T14:41:24.227" v="121" actId="20577"/>
      <pc:docMkLst>
        <pc:docMk/>
      </pc:docMkLst>
      <pc:sldChg chg="modSp">
        <pc:chgData name="Kelly.Murray" userId="S::kelly.murray@rushortho.com::61595dfd-ec16-4ded-8b55-2335152ee57d" providerId="AD" clId="Web-{B9ACD285-5DB4-CE17-4630-6C08450296B9}" dt="2023-02-17T14:36:35.889" v="21" actId="20577"/>
        <pc:sldMkLst>
          <pc:docMk/>
          <pc:sldMk cId="0" sldId="272"/>
        </pc:sldMkLst>
        <pc:spChg chg="mod">
          <ac:chgData name="Kelly.Murray" userId="S::kelly.murray@rushortho.com::61595dfd-ec16-4ded-8b55-2335152ee57d" providerId="AD" clId="Web-{B9ACD285-5DB4-CE17-4630-6C08450296B9}" dt="2023-02-17T14:36:35.889" v="21" actId="20577"/>
          <ac:spMkLst>
            <pc:docMk/>
            <pc:sldMk cId="0" sldId="272"/>
            <ac:spMk id="3" creationId="{00000000-0000-0000-0000-000000000000}"/>
          </ac:spMkLst>
        </pc:spChg>
      </pc:sldChg>
      <pc:sldChg chg="delSp modSp">
        <pc:chgData name="Kelly.Murray" userId="S::kelly.murray@rushortho.com::61595dfd-ec16-4ded-8b55-2335152ee57d" providerId="AD" clId="Web-{B9ACD285-5DB4-CE17-4630-6C08450296B9}" dt="2023-02-17T14:38:41.253" v="102" actId="14100"/>
        <pc:sldMkLst>
          <pc:docMk/>
          <pc:sldMk cId="0" sldId="273"/>
        </pc:sldMkLst>
        <pc:spChg chg="mod">
          <ac:chgData name="Kelly.Murray" userId="S::kelly.murray@rushortho.com::61595dfd-ec16-4ded-8b55-2335152ee57d" providerId="AD" clId="Web-{B9ACD285-5DB4-CE17-4630-6C08450296B9}" dt="2023-02-17T14:38:23.986" v="97" actId="20577"/>
          <ac:spMkLst>
            <pc:docMk/>
            <pc:sldMk cId="0" sldId="273"/>
            <ac:spMk id="3" creationId="{00000000-0000-0000-0000-000000000000}"/>
          </ac:spMkLst>
        </pc:spChg>
        <pc:picChg chg="mod">
          <ac:chgData name="Kelly.Murray" userId="S::kelly.murray@rushortho.com::61595dfd-ec16-4ded-8b55-2335152ee57d" providerId="AD" clId="Web-{B9ACD285-5DB4-CE17-4630-6C08450296B9}" dt="2023-02-17T14:38:41.253" v="102" actId="14100"/>
          <ac:picMkLst>
            <pc:docMk/>
            <pc:sldMk cId="0" sldId="273"/>
            <ac:picMk id="5" creationId="{00000000-0000-0000-0000-000000000000}"/>
          </ac:picMkLst>
        </pc:picChg>
        <pc:picChg chg="del">
          <ac:chgData name="Kelly.Murray" userId="S::kelly.murray@rushortho.com::61595dfd-ec16-4ded-8b55-2335152ee57d" providerId="AD" clId="Web-{B9ACD285-5DB4-CE17-4630-6C08450296B9}" dt="2023-02-17T14:38:26.158" v="98"/>
          <ac:picMkLst>
            <pc:docMk/>
            <pc:sldMk cId="0" sldId="273"/>
            <ac:picMk id="1026" creationId="{00000000-0000-0000-0000-000000000000}"/>
          </ac:picMkLst>
        </pc:picChg>
        <pc:picChg chg="mod">
          <ac:chgData name="Kelly.Murray" userId="S::kelly.murray@rushortho.com::61595dfd-ec16-4ded-8b55-2335152ee57d" providerId="AD" clId="Web-{B9ACD285-5DB4-CE17-4630-6C08450296B9}" dt="2023-02-17T14:38:36.596" v="101" actId="1076"/>
          <ac:picMkLst>
            <pc:docMk/>
            <pc:sldMk cId="0" sldId="273"/>
            <ac:picMk id="1032" creationId="{00000000-0000-0000-0000-000000000000}"/>
          </ac:picMkLst>
        </pc:picChg>
        <pc:picChg chg="mod">
          <ac:chgData name="Kelly.Murray" userId="S::kelly.murray@rushortho.com::61595dfd-ec16-4ded-8b55-2335152ee57d" providerId="AD" clId="Web-{B9ACD285-5DB4-CE17-4630-6C08450296B9}" dt="2023-02-17T14:38:34.956" v="100" actId="1076"/>
          <ac:picMkLst>
            <pc:docMk/>
            <pc:sldMk cId="0" sldId="273"/>
            <ac:picMk id="45058" creationId="{00000000-0000-0000-0000-000000000000}"/>
          </ac:picMkLst>
        </pc:picChg>
      </pc:sldChg>
      <pc:sldChg chg="modSp">
        <pc:chgData name="Kelly.Murray" userId="S::kelly.murray@rushortho.com::61595dfd-ec16-4ded-8b55-2335152ee57d" providerId="AD" clId="Web-{B9ACD285-5DB4-CE17-4630-6C08450296B9}" dt="2023-02-17T14:34:57.120" v="10" actId="20577"/>
        <pc:sldMkLst>
          <pc:docMk/>
          <pc:sldMk cId="4170174131" sldId="299"/>
        </pc:sldMkLst>
        <pc:spChg chg="mod">
          <ac:chgData name="Kelly.Murray" userId="S::kelly.murray@rushortho.com::61595dfd-ec16-4ded-8b55-2335152ee57d" providerId="AD" clId="Web-{B9ACD285-5DB4-CE17-4630-6C08450296B9}" dt="2023-02-17T14:34:57.120" v="10" actId="20577"/>
          <ac:spMkLst>
            <pc:docMk/>
            <pc:sldMk cId="4170174131" sldId="299"/>
            <ac:spMk id="6" creationId="{00000000-0000-0000-0000-000000000000}"/>
          </ac:spMkLst>
        </pc:spChg>
      </pc:sldChg>
      <pc:sldChg chg="modSp">
        <pc:chgData name="Kelly.Murray" userId="S::kelly.murray@rushortho.com::61595dfd-ec16-4ded-8b55-2335152ee57d" providerId="AD" clId="Web-{B9ACD285-5DB4-CE17-4630-6C08450296B9}" dt="2023-02-17T14:41:24.227" v="121" actId="20577"/>
        <pc:sldMkLst>
          <pc:docMk/>
          <pc:sldMk cId="1460326627" sldId="300"/>
        </pc:sldMkLst>
        <pc:spChg chg="mod">
          <ac:chgData name="Kelly.Murray" userId="S::kelly.murray@rushortho.com::61595dfd-ec16-4ded-8b55-2335152ee57d" providerId="AD" clId="Web-{B9ACD285-5DB4-CE17-4630-6C08450296B9}" dt="2023-02-17T14:41:24.227" v="121" actId="20577"/>
          <ac:spMkLst>
            <pc:docMk/>
            <pc:sldMk cId="1460326627" sldId="300"/>
            <ac:spMk id="6" creationId="{5F26D352-D2B4-4355-A6AB-B048CE4BC67B}"/>
          </ac:spMkLst>
        </pc:spChg>
      </pc:sldChg>
      <pc:sldChg chg="modSp">
        <pc:chgData name="Kelly.Murray" userId="S::kelly.murray@rushortho.com::61595dfd-ec16-4ded-8b55-2335152ee57d" providerId="AD" clId="Web-{B9ACD285-5DB4-CE17-4630-6C08450296B9}" dt="2023-02-17T14:35:37.965" v="16" actId="20577"/>
        <pc:sldMkLst>
          <pc:docMk/>
          <pc:sldMk cId="213194908" sldId="301"/>
        </pc:sldMkLst>
        <pc:spChg chg="mod">
          <ac:chgData name="Kelly.Murray" userId="S::kelly.murray@rushortho.com::61595dfd-ec16-4ded-8b55-2335152ee57d" providerId="AD" clId="Web-{B9ACD285-5DB4-CE17-4630-6C08450296B9}" dt="2023-02-17T14:35:37.965" v="16" actId="20577"/>
          <ac:spMkLst>
            <pc:docMk/>
            <pc:sldMk cId="213194908" sldId="301"/>
            <ac:spMk id="3" creationId="{E7347362-1FDF-4B1C-8022-17E93F3F7425}"/>
          </ac:spMkLst>
        </pc:spChg>
      </pc:sldChg>
      <pc:sldChg chg="modSp">
        <pc:chgData name="Kelly.Murray" userId="S::kelly.murray@rushortho.com::61595dfd-ec16-4ded-8b55-2335152ee57d" providerId="AD" clId="Web-{B9ACD285-5DB4-CE17-4630-6C08450296B9}" dt="2023-02-17T14:35:53.168" v="18" actId="20577"/>
        <pc:sldMkLst>
          <pc:docMk/>
          <pc:sldMk cId="774453996" sldId="304"/>
        </pc:sldMkLst>
        <pc:spChg chg="mod">
          <ac:chgData name="Kelly.Murray" userId="S::kelly.murray@rushortho.com::61595dfd-ec16-4ded-8b55-2335152ee57d" providerId="AD" clId="Web-{B9ACD285-5DB4-CE17-4630-6C08450296B9}" dt="2023-02-17T14:35:53.168" v="18" actId="20577"/>
          <ac:spMkLst>
            <pc:docMk/>
            <pc:sldMk cId="774453996" sldId="304"/>
            <ac:spMk id="3" creationId="{55578B5B-8095-4B4C-BB6E-BD1F2311B2C6}"/>
          </ac:spMkLst>
        </pc:spChg>
      </pc:sldChg>
    </pc:docChg>
  </pc:docChgLst>
  <pc:docChgLst>
    <pc:chgData name="Kelly.Murray" userId="S::kelly.murray@rushortho.com::61595dfd-ec16-4ded-8b55-2335152ee57d" providerId="AD" clId="Web-{80657A32-E517-3FC0-B02D-020D1C7B895D}"/>
    <pc:docChg chg="modSld">
      <pc:chgData name="Kelly.Murray" userId="S::kelly.murray@rushortho.com::61595dfd-ec16-4ded-8b55-2335152ee57d" providerId="AD" clId="Web-{80657A32-E517-3FC0-B02D-020D1C7B895D}" dt="2020-06-17T16:19:22.315" v="128" actId="20577"/>
      <pc:docMkLst>
        <pc:docMk/>
      </pc:docMkLst>
      <pc:sldChg chg="addSp modSp">
        <pc:chgData name="Kelly.Murray" userId="S::kelly.murray@rushortho.com::61595dfd-ec16-4ded-8b55-2335152ee57d" providerId="AD" clId="Web-{80657A32-E517-3FC0-B02D-020D1C7B895D}" dt="2020-06-17T16:14:55.117" v="82" actId="1076"/>
        <pc:sldMkLst>
          <pc:docMk/>
          <pc:sldMk cId="0" sldId="267"/>
        </pc:sldMkLst>
        <pc:spChg chg="add mod">
          <ac:chgData name="Kelly.Murray" userId="S::kelly.murray@rushortho.com::61595dfd-ec16-4ded-8b55-2335152ee57d" providerId="AD" clId="Web-{80657A32-E517-3FC0-B02D-020D1C7B895D}" dt="2020-06-17T16:14:55.117" v="82" actId="1076"/>
          <ac:spMkLst>
            <pc:docMk/>
            <pc:sldMk cId="0" sldId="267"/>
            <ac:spMk id="2" creationId="{5C2D718C-09B0-4A34-B8DB-21821C470D01}"/>
          </ac:spMkLst>
        </pc:spChg>
      </pc:sldChg>
      <pc:sldChg chg="addSp modSp">
        <pc:chgData name="Kelly.Murray" userId="S::kelly.murray@rushortho.com::61595dfd-ec16-4ded-8b55-2335152ee57d" providerId="AD" clId="Web-{80657A32-E517-3FC0-B02D-020D1C7B895D}" dt="2020-06-17T16:15:38.072" v="105" actId="1076"/>
        <pc:sldMkLst>
          <pc:docMk/>
          <pc:sldMk cId="0" sldId="268"/>
        </pc:sldMkLst>
        <pc:spChg chg="add mod">
          <ac:chgData name="Kelly.Murray" userId="S::kelly.murray@rushortho.com::61595dfd-ec16-4ded-8b55-2335152ee57d" providerId="AD" clId="Web-{80657A32-E517-3FC0-B02D-020D1C7B895D}" dt="2020-06-17T16:15:38.072" v="105" actId="1076"/>
          <ac:spMkLst>
            <pc:docMk/>
            <pc:sldMk cId="0" sldId="268"/>
            <ac:spMk id="4" creationId="{6800E44E-C010-425B-AAA3-6AAC30E7F837}"/>
          </ac:spMkLst>
        </pc:spChg>
        <pc:picChg chg="mod">
          <ac:chgData name="Kelly.Murray" userId="S::kelly.murray@rushortho.com::61595dfd-ec16-4ded-8b55-2335152ee57d" providerId="AD" clId="Web-{80657A32-E517-3FC0-B02D-020D1C7B895D}" dt="2020-06-17T16:13:49.615" v="57" actId="1076"/>
          <ac:picMkLst>
            <pc:docMk/>
            <pc:sldMk cId="0" sldId="268"/>
            <ac:picMk id="5" creationId="{00000000-0000-0000-0000-000000000000}"/>
          </ac:picMkLst>
        </pc:picChg>
      </pc:sldChg>
      <pc:sldChg chg="modSp">
        <pc:chgData name="Kelly.Murray" userId="S::kelly.murray@rushortho.com::61595dfd-ec16-4ded-8b55-2335152ee57d" providerId="AD" clId="Web-{80657A32-E517-3FC0-B02D-020D1C7B895D}" dt="2020-06-17T16:16:25.667" v="106" actId="1076"/>
        <pc:sldMkLst>
          <pc:docMk/>
          <pc:sldMk cId="0" sldId="273"/>
        </pc:sldMkLst>
        <pc:spChg chg="mod">
          <ac:chgData name="Kelly.Murray" userId="S::kelly.murray@rushortho.com::61595dfd-ec16-4ded-8b55-2335152ee57d" providerId="AD" clId="Web-{80657A32-E517-3FC0-B02D-020D1C7B895D}" dt="2020-06-17T16:16:25.667" v="106" actId="1076"/>
          <ac:spMkLst>
            <pc:docMk/>
            <pc:sldMk cId="0" sldId="273"/>
            <ac:spMk id="3" creationId="{00000000-0000-0000-0000-000000000000}"/>
          </ac:spMkLst>
        </pc:spChg>
      </pc:sldChg>
      <pc:sldChg chg="modSp">
        <pc:chgData name="Kelly.Murray" userId="S::kelly.murray@rushortho.com::61595dfd-ec16-4ded-8b55-2335152ee57d" providerId="AD" clId="Web-{80657A32-E517-3FC0-B02D-020D1C7B895D}" dt="2020-06-17T16:19:22.315" v="127" actId="20577"/>
        <pc:sldMkLst>
          <pc:docMk/>
          <pc:sldMk cId="0" sldId="295"/>
        </pc:sldMkLst>
        <pc:spChg chg="mod">
          <ac:chgData name="Kelly.Murray" userId="S::kelly.murray@rushortho.com::61595dfd-ec16-4ded-8b55-2335152ee57d" providerId="AD" clId="Web-{80657A32-E517-3FC0-B02D-020D1C7B895D}" dt="2020-06-17T16:19:22.315" v="127" actId="20577"/>
          <ac:spMkLst>
            <pc:docMk/>
            <pc:sldMk cId="0" sldId="295"/>
            <ac:spMk id="3" creationId="{00000000-0000-0000-0000-000000000000}"/>
          </ac:spMkLst>
        </pc:spChg>
      </pc:sldChg>
      <pc:sldChg chg="modSp modNotes">
        <pc:chgData name="Kelly.Murray" userId="S::kelly.murray@rushortho.com::61595dfd-ec16-4ded-8b55-2335152ee57d" providerId="AD" clId="Web-{80657A32-E517-3FC0-B02D-020D1C7B895D}" dt="2020-06-17T16:11:52.032" v="55"/>
        <pc:sldMkLst>
          <pc:docMk/>
          <pc:sldMk cId="4170174131" sldId="299"/>
        </pc:sldMkLst>
        <pc:spChg chg="mod">
          <ac:chgData name="Kelly.Murray" userId="S::kelly.murray@rushortho.com::61595dfd-ec16-4ded-8b55-2335152ee57d" providerId="AD" clId="Web-{80657A32-E517-3FC0-B02D-020D1C7B895D}" dt="2020-06-17T15:48:58.721" v="35" actId="20577"/>
          <ac:spMkLst>
            <pc:docMk/>
            <pc:sldMk cId="4170174131" sldId="299"/>
            <ac:spMk id="6" creationId="{00000000-0000-0000-0000-000000000000}"/>
          </ac:spMkLst>
        </pc:spChg>
      </pc:sldChg>
    </pc:docChg>
  </pc:docChgLst>
  <pc:docChgLst>
    <pc:chgData name="Kelly.Murray" userId="S::kelly.murray@rushortho.com::61595dfd-ec16-4ded-8b55-2335152ee57d" providerId="AD" clId="Web-{6E694D6B-4687-DCC9-1C18-035CF05D53E2}"/>
    <pc:docChg chg="addSld modSld sldOrd addMainMaster">
      <pc:chgData name="Kelly.Murray" userId="S::kelly.murray@rushortho.com::61595dfd-ec16-4ded-8b55-2335152ee57d" providerId="AD" clId="Web-{6E694D6B-4687-DCC9-1C18-035CF05D53E2}" dt="2020-08-27T16:06:30.733" v="45" actId="20577"/>
      <pc:docMkLst>
        <pc:docMk/>
      </pc:docMkLst>
      <pc:sldChg chg="modNotes">
        <pc:chgData name="Kelly.Murray" userId="S::kelly.murray@rushortho.com::61595dfd-ec16-4ded-8b55-2335152ee57d" providerId="AD" clId="Web-{6E694D6B-4687-DCC9-1C18-035CF05D53E2}" dt="2020-08-27T16:05:21.061" v="2"/>
        <pc:sldMkLst>
          <pc:docMk/>
          <pc:sldMk cId="4170174131" sldId="299"/>
        </pc:sldMkLst>
      </pc:sldChg>
      <pc:sldChg chg="modSp add ord">
        <pc:chgData name="Kelly.Murray" userId="S::kelly.murray@rushortho.com::61595dfd-ec16-4ded-8b55-2335152ee57d" providerId="AD" clId="Web-{6E694D6B-4687-DCC9-1C18-035CF05D53E2}" dt="2020-08-27T16:06:30.717" v="44" actId="20577"/>
        <pc:sldMkLst>
          <pc:docMk/>
          <pc:sldMk cId="705844023" sldId="303"/>
        </pc:sldMkLst>
        <pc:spChg chg="mod">
          <ac:chgData name="Kelly.Murray" userId="S::kelly.murray@rushortho.com::61595dfd-ec16-4ded-8b55-2335152ee57d" providerId="AD" clId="Web-{6E694D6B-4687-DCC9-1C18-035CF05D53E2}" dt="2020-08-27T16:06:30.717" v="44" actId="20577"/>
          <ac:spMkLst>
            <pc:docMk/>
            <pc:sldMk cId="705844023" sldId="303"/>
            <ac:spMk id="3" creationId="{00000000-0000-0000-0000-000000000000}"/>
          </ac:spMkLst>
        </pc:spChg>
      </pc:sldChg>
      <pc:sldMasterChg chg="add addSldLayout">
        <pc:chgData name="Kelly.Murray" userId="S::kelly.murray@rushortho.com::61595dfd-ec16-4ded-8b55-2335152ee57d" providerId="AD" clId="Web-{6E694D6B-4687-DCC9-1C18-035CF05D53E2}" dt="2020-08-27T16:05:46.404" v="3"/>
        <pc:sldMasterMkLst>
          <pc:docMk/>
          <pc:sldMasterMk cId="0" sldId="2147483768"/>
        </pc:sldMasterMkLst>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69"/>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0"/>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1"/>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2"/>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3"/>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4"/>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5"/>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6"/>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7"/>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8"/>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9"/>
          </pc:sldLayoutMkLst>
        </pc:sldLayoutChg>
      </pc:sldMasterChg>
    </pc:docChg>
  </pc:docChgLst>
  <pc:docChgLst>
    <pc:chgData name="Kelly.Murray" userId="S::kelly.murray@rushortho.com::61595dfd-ec16-4ded-8b55-2335152ee57d" providerId="AD" clId="Web-{7457928B-85FE-22AA-FC34-9967B2836EB7}"/>
    <pc:docChg chg="modSld">
      <pc:chgData name="Kelly.Murray" userId="S::kelly.murray@rushortho.com::61595dfd-ec16-4ded-8b55-2335152ee57d" providerId="AD" clId="Web-{7457928B-85FE-22AA-FC34-9967B2836EB7}" dt="2020-03-05T14:01:07.095" v="235" actId="20577"/>
      <pc:docMkLst>
        <pc:docMk/>
      </pc:docMkLst>
      <pc:sldChg chg="modNotes">
        <pc:chgData name="Kelly.Murray" userId="S::kelly.murray@rushortho.com::61595dfd-ec16-4ded-8b55-2335152ee57d" providerId="AD" clId="Web-{7457928B-85FE-22AA-FC34-9967B2836EB7}" dt="2020-03-05T13:58:10.346" v="118"/>
        <pc:sldMkLst>
          <pc:docMk/>
          <pc:sldMk cId="0" sldId="265"/>
        </pc:sldMkLst>
      </pc:sldChg>
      <pc:sldChg chg="modNotes">
        <pc:chgData name="Kelly.Murray" userId="S::kelly.murray@rushortho.com::61595dfd-ec16-4ded-8b55-2335152ee57d" providerId="AD" clId="Web-{7457928B-85FE-22AA-FC34-9967B2836EB7}" dt="2020-03-05T14:00:26.470" v="221"/>
        <pc:sldMkLst>
          <pc:docMk/>
          <pc:sldMk cId="0" sldId="266"/>
        </pc:sldMkLst>
      </pc:sldChg>
      <pc:sldChg chg="modNotes">
        <pc:chgData name="Kelly.Murray" userId="S::kelly.murray@rushortho.com::61595dfd-ec16-4ded-8b55-2335152ee57d" providerId="AD" clId="Web-{7457928B-85FE-22AA-FC34-9967B2836EB7}" dt="2020-03-05T13:22:00.718" v="3"/>
        <pc:sldMkLst>
          <pc:docMk/>
          <pc:sldMk cId="0" sldId="268"/>
        </pc:sldMkLst>
      </pc:sldChg>
      <pc:sldChg chg="modNotes">
        <pc:chgData name="Kelly.Murray" userId="S::kelly.murray@rushortho.com::61595dfd-ec16-4ded-8b55-2335152ee57d" providerId="AD" clId="Web-{7457928B-85FE-22AA-FC34-9967B2836EB7}" dt="2020-03-05T13:24:39.264" v="107"/>
        <pc:sldMkLst>
          <pc:docMk/>
          <pc:sldMk cId="0" sldId="271"/>
        </pc:sldMkLst>
      </pc:sldChg>
      <pc:sldChg chg="modSp">
        <pc:chgData name="Kelly.Murray" userId="S::kelly.murray@rushortho.com::61595dfd-ec16-4ded-8b55-2335152ee57d" providerId="AD" clId="Web-{7457928B-85FE-22AA-FC34-9967B2836EB7}" dt="2020-03-05T14:01:07.080" v="234" actId="20577"/>
        <pc:sldMkLst>
          <pc:docMk/>
          <pc:sldMk cId="0" sldId="276"/>
        </pc:sldMkLst>
        <pc:spChg chg="mod">
          <ac:chgData name="Kelly.Murray" userId="S::kelly.murray@rushortho.com::61595dfd-ec16-4ded-8b55-2335152ee57d" providerId="AD" clId="Web-{7457928B-85FE-22AA-FC34-9967B2836EB7}" dt="2020-03-05T14:01:07.080" v="234" actId="20577"/>
          <ac:spMkLst>
            <pc:docMk/>
            <pc:sldMk cId="0" sldId="276"/>
            <ac:spMk id="3" creationId="{00000000-0000-0000-0000-000000000000}"/>
          </ac:spMkLst>
        </pc:spChg>
      </pc:sldChg>
      <pc:sldChg chg="modNotes">
        <pc:chgData name="Kelly.Murray" userId="S::kelly.murray@rushortho.com::61595dfd-ec16-4ded-8b55-2335152ee57d" providerId="AD" clId="Web-{7457928B-85FE-22AA-FC34-9967B2836EB7}" dt="2020-03-05T14:00:05.111" v="201"/>
        <pc:sldMkLst>
          <pc:docMk/>
          <pc:sldMk cId="4170174131" sldId="299"/>
        </pc:sldMkLst>
      </pc:sldChg>
    </pc:docChg>
  </pc:docChgLst>
  <pc:docChgLst>
    <pc:chgData name="Kelly.Murray" userId="S::kelly.murray@rushortho.com::61595dfd-ec16-4ded-8b55-2335152ee57d" providerId="AD" clId="Web-{B3378A33-FF42-430A-2EB1-56170EAD36DF}"/>
    <pc:docChg chg="addSld modSld">
      <pc:chgData name="Kelly.Murray" userId="S::kelly.murray@rushortho.com::61595dfd-ec16-4ded-8b55-2335152ee57d" providerId="AD" clId="Web-{B3378A33-FF42-430A-2EB1-56170EAD36DF}" dt="2020-10-15T16:49:28.912" v="700" actId="20577"/>
      <pc:docMkLst>
        <pc:docMk/>
      </pc:docMkLst>
      <pc:sldChg chg="modSp">
        <pc:chgData name="Kelly.Murray" userId="S::kelly.murray@rushortho.com::61595dfd-ec16-4ded-8b55-2335152ee57d" providerId="AD" clId="Web-{B3378A33-FF42-430A-2EB1-56170EAD36DF}" dt="2020-10-15T16:46:04.567" v="466" actId="20577"/>
        <pc:sldMkLst>
          <pc:docMk/>
          <pc:sldMk cId="0" sldId="274"/>
        </pc:sldMkLst>
        <pc:spChg chg="mod">
          <ac:chgData name="Kelly.Murray" userId="S::kelly.murray@rushortho.com::61595dfd-ec16-4ded-8b55-2335152ee57d" providerId="AD" clId="Web-{B3378A33-FF42-430A-2EB1-56170EAD36DF}" dt="2020-10-15T16:46:04.567" v="466" actId="20577"/>
          <ac:spMkLst>
            <pc:docMk/>
            <pc:sldMk cId="0" sldId="274"/>
            <ac:spMk id="3" creationId="{00000000-0000-0000-0000-000000000000}"/>
          </ac:spMkLst>
        </pc:spChg>
      </pc:sldChg>
      <pc:sldChg chg="modSp">
        <pc:chgData name="Kelly.Murray" userId="S::kelly.murray@rushortho.com::61595dfd-ec16-4ded-8b55-2335152ee57d" providerId="AD" clId="Web-{B3378A33-FF42-430A-2EB1-56170EAD36DF}" dt="2020-10-15T16:49:11.225" v="698" actId="20577"/>
        <pc:sldMkLst>
          <pc:docMk/>
          <pc:sldMk cId="0" sldId="290"/>
        </pc:sldMkLst>
        <pc:spChg chg="mod">
          <ac:chgData name="Kelly.Murray" userId="S::kelly.murray@rushortho.com::61595dfd-ec16-4ded-8b55-2335152ee57d" providerId="AD" clId="Web-{B3378A33-FF42-430A-2EB1-56170EAD36DF}" dt="2020-10-15T16:49:11.225" v="698" actId="20577"/>
          <ac:spMkLst>
            <pc:docMk/>
            <pc:sldMk cId="0" sldId="290"/>
            <ac:spMk id="3" creationId="{00000000-0000-0000-0000-000000000000}"/>
          </ac:spMkLst>
        </pc:spChg>
      </pc:sldChg>
      <pc:sldChg chg="addSp modSp new">
        <pc:chgData name="Kelly.Murray" userId="S::kelly.murray@rushortho.com::61595dfd-ec16-4ded-8b55-2335152ee57d" providerId="AD" clId="Web-{B3378A33-FF42-430A-2EB1-56170EAD36DF}" dt="2020-10-15T16:44:57.348" v="378" actId="20577"/>
        <pc:sldMkLst>
          <pc:docMk/>
          <pc:sldMk cId="774453996" sldId="304"/>
        </pc:sldMkLst>
        <pc:spChg chg="mod">
          <ac:chgData name="Kelly.Murray" userId="S::kelly.murray@rushortho.com::61595dfd-ec16-4ded-8b55-2335152ee57d" providerId="AD" clId="Web-{B3378A33-FF42-430A-2EB1-56170EAD36DF}" dt="2020-10-15T16:44:57.348" v="378" actId="20577"/>
          <ac:spMkLst>
            <pc:docMk/>
            <pc:sldMk cId="774453996" sldId="304"/>
            <ac:spMk id="2" creationId="{6E9DD55E-5EF8-4337-BD8E-EF11D6E7097E}"/>
          </ac:spMkLst>
        </pc:spChg>
        <pc:spChg chg="mod">
          <ac:chgData name="Kelly.Murray" userId="S::kelly.murray@rushortho.com::61595dfd-ec16-4ded-8b55-2335152ee57d" providerId="AD" clId="Web-{B3378A33-FF42-430A-2EB1-56170EAD36DF}" dt="2020-10-15T16:43:39.192" v="368" actId="1076"/>
          <ac:spMkLst>
            <pc:docMk/>
            <pc:sldMk cId="774453996" sldId="304"/>
            <ac:spMk id="3" creationId="{55578B5B-8095-4B4C-BB6E-BD1F2311B2C6}"/>
          </ac:spMkLst>
        </pc:spChg>
        <pc:picChg chg="add mod">
          <ac:chgData name="Kelly.Murray" userId="S::kelly.murray@rushortho.com::61595dfd-ec16-4ded-8b55-2335152ee57d" providerId="AD" clId="Web-{B3378A33-FF42-430A-2EB1-56170EAD36DF}" dt="2020-10-15T16:43:46.239" v="371" actId="1076"/>
          <ac:picMkLst>
            <pc:docMk/>
            <pc:sldMk cId="774453996" sldId="304"/>
            <ac:picMk id="4" creationId="{3A46ABC5-6647-4642-B01D-F01BC0B5C6D6}"/>
          </ac:picMkLst>
        </pc:picChg>
      </pc:sldChg>
    </pc:docChg>
  </pc:docChgLst>
  <pc:docChgLst>
    <pc:chgData name="Kelly.Murray" userId="S::kelly.murray@rushortho.com::61595dfd-ec16-4ded-8b55-2335152ee57d" providerId="AD" clId="Web-{5451A863-31B9-4201-9708-14E707E67FF8}"/>
    <pc:docChg chg="modSld">
      <pc:chgData name="Kelly.Murray" userId="S::kelly.murray@rushortho.com::61595dfd-ec16-4ded-8b55-2335152ee57d" providerId="AD" clId="Web-{5451A863-31B9-4201-9708-14E707E67FF8}" dt="2023-06-06T12:18:00.341" v="7" actId="20577"/>
      <pc:docMkLst>
        <pc:docMk/>
      </pc:docMkLst>
      <pc:sldChg chg="modSp">
        <pc:chgData name="Kelly.Murray" userId="S::kelly.murray@rushortho.com::61595dfd-ec16-4ded-8b55-2335152ee57d" providerId="AD" clId="Web-{5451A863-31B9-4201-9708-14E707E67FF8}" dt="2023-06-06T12:18:00.341" v="7" actId="20577"/>
        <pc:sldMkLst>
          <pc:docMk/>
          <pc:sldMk cId="0" sldId="290"/>
        </pc:sldMkLst>
        <pc:spChg chg="mod">
          <ac:chgData name="Kelly.Murray" userId="S::kelly.murray@rushortho.com::61595dfd-ec16-4ded-8b55-2335152ee57d" providerId="AD" clId="Web-{5451A863-31B9-4201-9708-14E707E67FF8}" dt="2023-06-06T12:18:00.341" v="7" actId="20577"/>
          <ac:spMkLst>
            <pc:docMk/>
            <pc:sldMk cId="0" sldId="290"/>
            <ac:spMk id="3" creationId="{00000000-0000-0000-0000-000000000000}"/>
          </ac:spMkLst>
        </pc:spChg>
      </pc:sldChg>
    </pc:docChg>
  </pc:docChgLst>
  <pc:docChgLst>
    <pc:chgData name="Kelly.Murray" userId="S::kelly.murray@rushortho.com::61595dfd-ec16-4ded-8b55-2335152ee57d" providerId="AD" clId="Web-{3E215999-FFBF-99F4-C189-07835F4906DB}"/>
    <pc:docChg chg="modSld">
      <pc:chgData name="Kelly.Murray" userId="S::kelly.murray@rushortho.com::61595dfd-ec16-4ded-8b55-2335152ee57d" providerId="AD" clId="Web-{3E215999-FFBF-99F4-C189-07835F4906DB}" dt="2020-11-17T16:27:04.205" v="24" actId="20577"/>
      <pc:docMkLst>
        <pc:docMk/>
      </pc:docMkLst>
      <pc:sldChg chg="modSp">
        <pc:chgData name="Kelly.Murray" userId="S::kelly.murray@rushortho.com::61595dfd-ec16-4ded-8b55-2335152ee57d" providerId="AD" clId="Web-{3E215999-FFBF-99F4-C189-07835F4906DB}" dt="2020-11-17T16:27:04.205" v="23" actId="20577"/>
        <pc:sldMkLst>
          <pc:docMk/>
          <pc:sldMk cId="0" sldId="290"/>
        </pc:sldMkLst>
        <pc:spChg chg="mod">
          <ac:chgData name="Kelly.Murray" userId="S::kelly.murray@rushortho.com::61595dfd-ec16-4ded-8b55-2335152ee57d" providerId="AD" clId="Web-{3E215999-FFBF-99F4-C189-07835F4906DB}" dt="2020-11-17T16:27:04.205" v="23" actId="20577"/>
          <ac:spMkLst>
            <pc:docMk/>
            <pc:sldMk cId="0" sldId="290"/>
            <ac:spMk id="3" creationId="{00000000-0000-0000-0000-000000000000}"/>
          </ac:spMkLst>
        </pc:spChg>
      </pc:sldChg>
    </pc:docChg>
  </pc:docChgLst>
  <pc:docChgLst>
    <pc:chgData name="Kelly.Murray" userId="S::kelly.murray@rushortho.com::61595dfd-ec16-4ded-8b55-2335152ee57d" providerId="AD" clId="Web-{0F13E3C4-1EF5-98EB-5040-6EC3A6EC0012}"/>
    <pc:docChg chg="modSld">
      <pc:chgData name="Kelly.Murray" userId="S::kelly.murray@rushortho.com::61595dfd-ec16-4ded-8b55-2335152ee57d" providerId="AD" clId="Web-{0F13E3C4-1EF5-98EB-5040-6EC3A6EC0012}" dt="2023-05-23T14:15:05.329" v="163" actId="20577"/>
      <pc:docMkLst>
        <pc:docMk/>
      </pc:docMkLst>
      <pc:sldChg chg="addSp delSp modSp">
        <pc:chgData name="Kelly.Murray" userId="S::kelly.murray@rushortho.com::61595dfd-ec16-4ded-8b55-2335152ee57d" providerId="AD" clId="Web-{0F13E3C4-1EF5-98EB-5040-6EC3A6EC0012}" dt="2023-05-23T14:05:12.653" v="154" actId="20577"/>
        <pc:sldMkLst>
          <pc:docMk/>
          <pc:sldMk cId="0" sldId="257"/>
        </pc:sldMkLst>
        <pc:spChg chg="mod">
          <ac:chgData name="Kelly.Murray" userId="S::kelly.murray@rushortho.com::61595dfd-ec16-4ded-8b55-2335152ee57d" providerId="AD" clId="Web-{0F13E3C4-1EF5-98EB-5040-6EC3A6EC0012}" dt="2023-05-23T14:05:12.653" v="154" actId="20577"/>
          <ac:spMkLst>
            <pc:docMk/>
            <pc:sldMk cId="0" sldId="257"/>
            <ac:spMk id="2" creationId="{00000000-0000-0000-0000-000000000000}"/>
          </ac:spMkLst>
        </pc:spChg>
        <pc:picChg chg="add mod">
          <ac:chgData name="Kelly.Murray" userId="S::kelly.murray@rushortho.com::61595dfd-ec16-4ded-8b55-2335152ee57d" providerId="AD" clId="Web-{0F13E3C4-1EF5-98EB-5040-6EC3A6EC0012}" dt="2023-05-23T13:48:06.870" v="5" actId="14100"/>
          <ac:picMkLst>
            <pc:docMk/>
            <pc:sldMk cId="0" sldId="257"/>
            <ac:picMk id="4" creationId="{AF21EBC3-D4F0-6BBE-823F-3BCA2ABEFA0A}"/>
          </ac:picMkLst>
        </pc:picChg>
        <pc:picChg chg="del">
          <ac:chgData name="Kelly.Murray" userId="S::kelly.murray@rushortho.com::61595dfd-ec16-4ded-8b55-2335152ee57d" providerId="AD" clId="Web-{0F13E3C4-1EF5-98EB-5040-6EC3A6EC0012}" dt="2023-05-23T13:47:57.839" v="2"/>
          <ac:picMkLst>
            <pc:docMk/>
            <pc:sldMk cId="0" sldId="257"/>
            <ac:picMk id="147458" creationId="{00000000-0000-0000-0000-000000000000}"/>
          </ac:picMkLst>
        </pc:picChg>
      </pc:sldChg>
      <pc:sldChg chg="addSp delSp modSp">
        <pc:chgData name="Kelly.Murray" userId="S::kelly.murray@rushortho.com::61595dfd-ec16-4ded-8b55-2335152ee57d" providerId="AD" clId="Web-{0F13E3C4-1EF5-98EB-5040-6EC3A6EC0012}" dt="2023-05-23T14:15:05.329" v="163" actId="20577"/>
        <pc:sldMkLst>
          <pc:docMk/>
          <pc:sldMk cId="0" sldId="259"/>
        </pc:sldMkLst>
        <pc:spChg chg="del">
          <ac:chgData name="Kelly.Murray" userId="S::kelly.murray@rushortho.com::61595dfd-ec16-4ded-8b55-2335152ee57d" providerId="AD" clId="Web-{0F13E3C4-1EF5-98EB-5040-6EC3A6EC0012}" dt="2023-05-23T13:48:19.699" v="7"/>
          <ac:spMkLst>
            <pc:docMk/>
            <pc:sldMk cId="0" sldId="259"/>
            <ac:spMk id="3" creationId="{00000000-0000-0000-0000-000000000000}"/>
          </ac:spMkLst>
        </pc:spChg>
        <pc:spChg chg="add mod">
          <ac:chgData name="Kelly.Murray" userId="S::kelly.murray@rushortho.com::61595dfd-ec16-4ded-8b55-2335152ee57d" providerId="AD" clId="Web-{0F13E3C4-1EF5-98EB-5040-6EC3A6EC0012}" dt="2023-05-23T14:15:05.329" v="163" actId="20577"/>
          <ac:spMkLst>
            <pc:docMk/>
            <pc:sldMk cId="0" sldId="259"/>
            <ac:spMk id="129" creationId="{EFDEE0B5-7752-1DBD-8BDC-FF34C7ABBB0E}"/>
          </ac:spMkLst>
        </pc:spChg>
        <pc:graphicFrameChg chg="add del">
          <ac:chgData name="Kelly.Murray" userId="S::kelly.murray@rushortho.com::61595dfd-ec16-4ded-8b55-2335152ee57d" providerId="AD" clId="Web-{0F13E3C4-1EF5-98EB-5040-6EC3A6EC0012}" dt="2023-05-23T13:50:48.329" v="23"/>
          <ac:graphicFrameMkLst>
            <pc:docMk/>
            <pc:sldMk cId="0" sldId="259"/>
            <ac:graphicFrameMk id="7" creationId="{EB1F677C-33F0-45DF-E2B1-29AC1EFBD579}"/>
          </ac:graphicFrameMkLst>
        </pc:graphicFrameChg>
        <pc:graphicFrameChg chg="add del">
          <ac:chgData name="Kelly.Murray" userId="S::kelly.murray@rushortho.com::61595dfd-ec16-4ded-8b55-2335152ee57d" providerId="AD" clId="Web-{0F13E3C4-1EF5-98EB-5040-6EC3A6EC0012}" dt="2023-05-23T13:49:06.341" v="14"/>
          <ac:graphicFrameMkLst>
            <pc:docMk/>
            <pc:sldMk cId="0" sldId="259"/>
            <ac:graphicFrameMk id="9" creationId="{D658CF71-3A54-F3FF-CAC6-DABF006ED95F}"/>
          </ac:graphicFrameMkLst>
        </pc:graphicFrameChg>
        <pc:graphicFrameChg chg="add del">
          <ac:chgData name="Kelly.Murray" userId="S::kelly.murray@rushortho.com::61595dfd-ec16-4ded-8b55-2335152ee57d" providerId="AD" clId="Web-{0F13E3C4-1EF5-98EB-5040-6EC3A6EC0012}" dt="2023-05-23T13:49:20.029" v="16"/>
          <ac:graphicFrameMkLst>
            <pc:docMk/>
            <pc:sldMk cId="0" sldId="259"/>
            <ac:graphicFrameMk id="11" creationId="{EB1F677C-33F0-45DF-E2B1-29AC1EFBD579}"/>
          </ac:graphicFrameMkLst>
        </pc:graphicFrameChg>
        <pc:picChg chg="add mod">
          <ac:chgData name="Kelly.Murray" userId="S::kelly.murray@rushortho.com::61595dfd-ec16-4ded-8b55-2335152ee57d" providerId="AD" clId="Web-{0F13E3C4-1EF5-98EB-5040-6EC3A6EC0012}" dt="2023-05-23T13:50:02.890" v="22" actId="14100"/>
          <ac:picMkLst>
            <pc:docMk/>
            <pc:sldMk cId="0" sldId="259"/>
            <ac:picMk id="4" creationId="{CBD89476-6224-598F-98CA-EB6EA5B254E9}"/>
          </ac:picMkLst>
        </pc:picChg>
        <pc:picChg chg="add del">
          <ac:chgData name="Kelly.Murray" userId="S::kelly.murray@rushortho.com::61595dfd-ec16-4ded-8b55-2335152ee57d" providerId="AD" clId="Web-{0F13E3C4-1EF5-98EB-5040-6EC3A6EC0012}" dt="2023-05-23T13:49:57.311" v="20"/>
          <ac:picMkLst>
            <pc:docMk/>
            <pc:sldMk cId="0" sldId="259"/>
            <ac:picMk id="5" creationId="{00000000-0000-0000-0000-000000000000}"/>
          </ac:picMkLst>
        </pc:picChg>
      </pc:sldChg>
      <pc:sldChg chg="addSp delSp modSp">
        <pc:chgData name="Kelly.Murray" userId="S::kelly.murray@rushortho.com::61595dfd-ec16-4ded-8b55-2335152ee57d" providerId="AD" clId="Web-{0F13E3C4-1EF5-98EB-5040-6EC3A6EC0012}" dt="2023-05-23T13:53:40.240" v="39"/>
        <pc:sldMkLst>
          <pc:docMk/>
          <pc:sldMk cId="0" sldId="262"/>
        </pc:sldMkLst>
        <pc:spChg chg="add del mod">
          <ac:chgData name="Kelly.Murray" userId="S::kelly.murray@rushortho.com::61595dfd-ec16-4ded-8b55-2335152ee57d" providerId="AD" clId="Web-{0F13E3C4-1EF5-98EB-5040-6EC3A6EC0012}" dt="2023-05-23T13:53:30.240" v="38"/>
          <ac:spMkLst>
            <pc:docMk/>
            <pc:sldMk cId="0" sldId="262"/>
            <ac:spMk id="3" creationId="{E5136DFB-7866-6722-DBE8-3E2195B777FD}"/>
          </ac:spMkLst>
        </pc:spChg>
        <pc:picChg chg="add">
          <ac:chgData name="Kelly.Murray" userId="S::kelly.murray@rushortho.com::61595dfd-ec16-4ded-8b55-2335152ee57d" providerId="AD" clId="Web-{0F13E3C4-1EF5-98EB-5040-6EC3A6EC0012}" dt="2023-05-23T13:53:40.240" v="39"/>
          <ac:picMkLst>
            <pc:docMk/>
            <pc:sldMk cId="0" sldId="262"/>
            <ac:picMk id="5" creationId="{BB5DE614-7256-79D9-92B6-2EE75705B646}"/>
          </ac:picMkLst>
        </pc:picChg>
        <pc:picChg chg="del">
          <ac:chgData name="Kelly.Murray" userId="S::kelly.murray@rushortho.com::61595dfd-ec16-4ded-8b55-2335152ee57d" providerId="AD" clId="Web-{0F13E3C4-1EF5-98EB-5040-6EC3A6EC0012}" dt="2023-05-23T13:53:26.177" v="34"/>
          <ac:picMkLst>
            <pc:docMk/>
            <pc:sldMk cId="0" sldId="262"/>
            <ac:picMk id="7" creationId="{00000000-0000-0000-0000-000000000000}"/>
          </ac:picMkLst>
        </pc:picChg>
      </pc:sldChg>
      <pc:sldChg chg="addSp delSp">
        <pc:chgData name="Kelly.Murray" userId="S::kelly.murray@rushortho.com::61595dfd-ec16-4ded-8b55-2335152ee57d" providerId="AD" clId="Web-{0F13E3C4-1EF5-98EB-5040-6EC3A6EC0012}" dt="2023-05-23T13:53:45.725" v="41"/>
        <pc:sldMkLst>
          <pc:docMk/>
          <pc:sldMk cId="0" sldId="263"/>
        </pc:sldMkLst>
        <pc:picChg chg="add">
          <ac:chgData name="Kelly.Murray" userId="S::kelly.murray@rushortho.com::61595dfd-ec16-4ded-8b55-2335152ee57d" providerId="AD" clId="Web-{0F13E3C4-1EF5-98EB-5040-6EC3A6EC0012}" dt="2023-05-23T13:53:45.725" v="41"/>
          <ac:picMkLst>
            <pc:docMk/>
            <pc:sldMk cId="0" sldId="263"/>
            <ac:picMk id="5" creationId="{7479C6F6-A284-071E-4AEB-806C50325033}"/>
          </ac:picMkLst>
        </pc:picChg>
        <pc:picChg chg="del">
          <ac:chgData name="Kelly.Murray" userId="S::kelly.murray@rushortho.com::61595dfd-ec16-4ded-8b55-2335152ee57d" providerId="AD" clId="Web-{0F13E3C4-1EF5-98EB-5040-6EC3A6EC0012}" dt="2023-05-23T13:53:44.850" v="40"/>
          <ac:picMkLst>
            <pc:docMk/>
            <pc:sldMk cId="0" sldId="263"/>
            <ac:picMk id="7" creationId="{00000000-0000-0000-0000-000000000000}"/>
          </ac:picMkLst>
        </pc:picChg>
      </pc:sldChg>
      <pc:sldChg chg="addSp delSp">
        <pc:chgData name="Kelly.Murray" userId="S::kelly.murray@rushortho.com::61595dfd-ec16-4ded-8b55-2335152ee57d" providerId="AD" clId="Web-{0F13E3C4-1EF5-98EB-5040-6EC3A6EC0012}" dt="2023-05-23T13:54:04.991" v="45"/>
        <pc:sldMkLst>
          <pc:docMk/>
          <pc:sldMk cId="0" sldId="265"/>
        </pc:sldMkLst>
        <pc:picChg chg="add">
          <ac:chgData name="Kelly.Murray" userId="S::kelly.murray@rushortho.com::61595dfd-ec16-4ded-8b55-2335152ee57d" providerId="AD" clId="Web-{0F13E3C4-1EF5-98EB-5040-6EC3A6EC0012}" dt="2023-05-23T13:54:04.991" v="45"/>
          <ac:picMkLst>
            <pc:docMk/>
            <pc:sldMk cId="0" sldId="265"/>
            <ac:picMk id="4" creationId="{1031DD8F-30DA-84F2-DE36-E6AE16D311D1}"/>
          </ac:picMkLst>
        </pc:picChg>
        <pc:picChg chg="del">
          <ac:chgData name="Kelly.Murray" userId="S::kelly.murray@rushortho.com::61595dfd-ec16-4ded-8b55-2335152ee57d" providerId="AD" clId="Web-{0F13E3C4-1EF5-98EB-5040-6EC3A6EC0012}" dt="2023-05-23T13:54:03.819" v="44"/>
          <ac:picMkLst>
            <pc:docMk/>
            <pc:sldMk cId="0" sldId="265"/>
            <ac:picMk id="7" creationId="{00000000-0000-0000-0000-000000000000}"/>
          </ac:picMkLst>
        </pc:picChg>
      </pc:sldChg>
      <pc:sldChg chg="addSp delSp modSp">
        <pc:chgData name="Kelly.Murray" userId="S::kelly.murray@rushortho.com::61595dfd-ec16-4ded-8b55-2335152ee57d" providerId="AD" clId="Web-{0F13E3C4-1EF5-98EB-5040-6EC3A6EC0012}" dt="2023-05-23T13:54:49.274" v="59" actId="1076"/>
        <pc:sldMkLst>
          <pc:docMk/>
          <pc:sldMk cId="0" sldId="266"/>
        </pc:sldMkLst>
        <pc:picChg chg="del">
          <ac:chgData name="Kelly.Murray" userId="S::kelly.murray@rushortho.com::61595dfd-ec16-4ded-8b55-2335152ee57d" providerId="AD" clId="Web-{0F13E3C4-1EF5-98EB-5040-6EC3A6EC0012}" dt="2023-05-23T13:54:31.961" v="53"/>
          <ac:picMkLst>
            <pc:docMk/>
            <pc:sldMk cId="0" sldId="266"/>
            <ac:picMk id="4" creationId="{00000000-0000-0000-0000-000000000000}"/>
          </ac:picMkLst>
        </pc:picChg>
        <pc:picChg chg="add mod">
          <ac:chgData name="Kelly.Murray" userId="S::kelly.murray@rushortho.com::61595dfd-ec16-4ded-8b55-2335152ee57d" providerId="AD" clId="Web-{0F13E3C4-1EF5-98EB-5040-6EC3A6EC0012}" dt="2023-05-23T13:54:49.274" v="59" actId="1076"/>
          <ac:picMkLst>
            <pc:docMk/>
            <pc:sldMk cId="0" sldId="266"/>
            <ac:picMk id="6" creationId="{04A7DDF2-5D2A-BE3B-AA2D-54F294AF0CA8}"/>
          </ac:picMkLst>
        </pc:picChg>
      </pc:sldChg>
      <pc:sldChg chg="addSp delSp modSp">
        <pc:chgData name="Kelly.Murray" userId="S::kelly.murray@rushortho.com::61595dfd-ec16-4ded-8b55-2335152ee57d" providerId="AD" clId="Web-{0F13E3C4-1EF5-98EB-5040-6EC3A6EC0012}" dt="2023-05-23T13:54:46.227" v="58" actId="1076"/>
        <pc:sldMkLst>
          <pc:docMk/>
          <pc:sldMk cId="0" sldId="267"/>
        </pc:sldMkLst>
        <pc:picChg chg="add mod">
          <ac:chgData name="Kelly.Murray" userId="S::kelly.murray@rushortho.com::61595dfd-ec16-4ded-8b55-2335152ee57d" providerId="AD" clId="Web-{0F13E3C4-1EF5-98EB-5040-6EC3A6EC0012}" dt="2023-05-23T13:54:46.227" v="58" actId="1076"/>
          <ac:picMkLst>
            <pc:docMk/>
            <pc:sldMk cId="0" sldId="267"/>
            <ac:picMk id="4" creationId="{C9AF902E-0472-AEDF-BFC1-AC72AA173CD4}"/>
          </ac:picMkLst>
        </pc:picChg>
        <pc:picChg chg="del">
          <ac:chgData name="Kelly.Murray" userId="S::kelly.murray@rushortho.com::61595dfd-ec16-4ded-8b55-2335152ee57d" providerId="AD" clId="Web-{0F13E3C4-1EF5-98EB-5040-6EC3A6EC0012}" dt="2023-05-23T13:54:39.336" v="55"/>
          <ac:picMkLst>
            <pc:docMk/>
            <pc:sldMk cId="0" sldId="267"/>
            <ac:picMk id="6" creationId="{00000000-0000-0000-0000-000000000000}"/>
          </ac:picMkLst>
        </pc:picChg>
      </pc:sldChg>
      <pc:sldChg chg="addSp delSp modSp">
        <pc:chgData name="Kelly.Murray" userId="S::kelly.murray@rushortho.com::61595dfd-ec16-4ded-8b55-2335152ee57d" providerId="AD" clId="Web-{0F13E3C4-1EF5-98EB-5040-6EC3A6EC0012}" dt="2023-05-23T13:54:56.555" v="62" actId="1076"/>
        <pc:sldMkLst>
          <pc:docMk/>
          <pc:sldMk cId="0" sldId="268"/>
        </pc:sldMkLst>
        <pc:picChg chg="del">
          <ac:chgData name="Kelly.Murray" userId="S::kelly.murray@rushortho.com::61595dfd-ec16-4ded-8b55-2335152ee57d" providerId="AD" clId="Web-{0F13E3C4-1EF5-98EB-5040-6EC3A6EC0012}" dt="2023-05-23T13:54:52.477" v="60"/>
          <ac:picMkLst>
            <pc:docMk/>
            <pc:sldMk cId="0" sldId="268"/>
            <ac:picMk id="6" creationId="{00000000-0000-0000-0000-000000000000}"/>
          </ac:picMkLst>
        </pc:picChg>
        <pc:picChg chg="add mod">
          <ac:chgData name="Kelly.Murray" userId="S::kelly.murray@rushortho.com::61595dfd-ec16-4ded-8b55-2335152ee57d" providerId="AD" clId="Web-{0F13E3C4-1EF5-98EB-5040-6EC3A6EC0012}" dt="2023-05-23T13:54:56.555" v="62" actId="1076"/>
          <ac:picMkLst>
            <pc:docMk/>
            <pc:sldMk cId="0" sldId="268"/>
            <ac:picMk id="8" creationId="{6857963C-0111-0D9B-719F-2143BB301FAC}"/>
          </ac:picMkLst>
        </pc:picChg>
      </pc:sldChg>
      <pc:sldChg chg="addSp delSp modSp">
        <pc:chgData name="Kelly.Murray" userId="S::kelly.murray@rushortho.com::61595dfd-ec16-4ded-8b55-2335152ee57d" providerId="AD" clId="Web-{0F13E3C4-1EF5-98EB-5040-6EC3A6EC0012}" dt="2023-05-23T13:55:41.635" v="72" actId="20577"/>
        <pc:sldMkLst>
          <pc:docMk/>
          <pc:sldMk cId="0" sldId="269"/>
        </pc:sldMkLst>
        <pc:spChg chg="mod">
          <ac:chgData name="Kelly.Murray" userId="S::kelly.murray@rushortho.com::61595dfd-ec16-4ded-8b55-2335152ee57d" providerId="AD" clId="Web-{0F13E3C4-1EF5-98EB-5040-6EC3A6EC0012}" dt="2023-05-23T13:55:41.635" v="72" actId="20577"/>
          <ac:spMkLst>
            <pc:docMk/>
            <pc:sldMk cId="0" sldId="269"/>
            <ac:spMk id="3" creationId="{00000000-0000-0000-0000-000000000000}"/>
          </ac:spMkLst>
        </pc:spChg>
        <pc:picChg chg="del">
          <ac:chgData name="Kelly.Murray" userId="S::kelly.murray@rushortho.com::61595dfd-ec16-4ded-8b55-2335152ee57d" providerId="AD" clId="Web-{0F13E3C4-1EF5-98EB-5040-6EC3A6EC0012}" dt="2023-05-23T13:55:16.337" v="65"/>
          <ac:picMkLst>
            <pc:docMk/>
            <pc:sldMk cId="0" sldId="269"/>
            <ac:picMk id="4" creationId="{00000000-0000-0000-0000-000000000000}"/>
          </ac:picMkLst>
        </pc:picChg>
        <pc:picChg chg="add">
          <ac:chgData name="Kelly.Murray" userId="S::kelly.murray@rushortho.com::61595dfd-ec16-4ded-8b55-2335152ee57d" providerId="AD" clId="Web-{0F13E3C4-1EF5-98EB-5040-6EC3A6EC0012}" dt="2023-05-23T13:55:16.681" v="66"/>
          <ac:picMkLst>
            <pc:docMk/>
            <pc:sldMk cId="0" sldId="269"/>
            <ac:picMk id="6" creationId="{E9626421-9F74-39BD-E2DF-8072DBE85A3E}"/>
          </ac:picMkLst>
        </pc:picChg>
      </pc:sldChg>
      <pc:sldChg chg="addSp delSp">
        <pc:chgData name="Kelly.Murray" userId="S::kelly.murray@rushortho.com::61595dfd-ec16-4ded-8b55-2335152ee57d" providerId="AD" clId="Web-{0F13E3C4-1EF5-98EB-5040-6EC3A6EC0012}" dt="2023-05-23T13:56:45.465" v="82"/>
        <pc:sldMkLst>
          <pc:docMk/>
          <pc:sldMk cId="0" sldId="271"/>
        </pc:sldMkLst>
        <pc:picChg chg="del">
          <ac:chgData name="Kelly.Murray" userId="S::kelly.murray@rushortho.com::61595dfd-ec16-4ded-8b55-2335152ee57d" providerId="AD" clId="Web-{0F13E3C4-1EF5-98EB-5040-6EC3A6EC0012}" dt="2023-05-23T13:56:45.106" v="81"/>
          <ac:picMkLst>
            <pc:docMk/>
            <pc:sldMk cId="0" sldId="271"/>
            <ac:picMk id="4" creationId="{00000000-0000-0000-0000-000000000000}"/>
          </ac:picMkLst>
        </pc:picChg>
        <pc:picChg chg="add">
          <ac:chgData name="Kelly.Murray" userId="S::kelly.murray@rushortho.com::61595dfd-ec16-4ded-8b55-2335152ee57d" providerId="AD" clId="Web-{0F13E3C4-1EF5-98EB-5040-6EC3A6EC0012}" dt="2023-05-23T13:56:45.465" v="82"/>
          <ac:picMkLst>
            <pc:docMk/>
            <pc:sldMk cId="0" sldId="271"/>
            <ac:picMk id="6" creationId="{49C9CCA2-E579-4AB8-B8A2-2980697000D9}"/>
          </ac:picMkLst>
        </pc:picChg>
      </pc:sldChg>
      <pc:sldChg chg="addSp delSp modSp">
        <pc:chgData name="Kelly.Murray" userId="S::kelly.murray@rushortho.com::61595dfd-ec16-4ded-8b55-2335152ee57d" providerId="AD" clId="Web-{0F13E3C4-1EF5-98EB-5040-6EC3A6EC0012}" dt="2023-05-23T13:57:47.327" v="89"/>
        <pc:sldMkLst>
          <pc:docMk/>
          <pc:sldMk cId="0" sldId="272"/>
        </pc:sldMkLst>
        <pc:spChg chg="mod">
          <ac:chgData name="Kelly.Murray" userId="S::kelly.murray@rushortho.com::61595dfd-ec16-4ded-8b55-2335152ee57d" providerId="AD" clId="Web-{0F13E3C4-1EF5-98EB-5040-6EC3A6EC0012}" dt="2023-05-23T13:57:46.076" v="87" actId="20577"/>
          <ac:spMkLst>
            <pc:docMk/>
            <pc:sldMk cId="0" sldId="272"/>
            <ac:spMk id="3" creationId="{00000000-0000-0000-0000-000000000000}"/>
          </ac:spMkLst>
        </pc:spChg>
        <pc:picChg chg="del">
          <ac:chgData name="Kelly.Murray" userId="S::kelly.murray@rushortho.com::61595dfd-ec16-4ded-8b55-2335152ee57d" providerId="AD" clId="Web-{0F13E3C4-1EF5-98EB-5040-6EC3A6EC0012}" dt="2023-05-23T13:57:46.811" v="88"/>
          <ac:picMkLst>
            <pc:docMk/>
            <pc:sldMk cId="0" sldId="272"/>
            <ac:picMk id="4" creationId="{00000000-0000-0000-0000-000000000000}"/>
          </ac:picMkLst>
        </pc:picChg>
        <pc:picChg chg="add">
          <ac:chgData name="Kelly.Murray" userId="S::kelly.murray@rushortho.com::61595dfd-ec16-4ded-8b55-2335152ee57d" providerId="AD" clId="Web-{0F13E3C4-1EF5-98EB-5040-6EC3A6EC0012}" dt="2023-05-23T13:57:47.327" v="89"/>
          <ac:picMkLst>
            <pc:docMk/>
            <pc:sldMk cId="0" sldId="272"/>
            <ac:picMk id="6" creationId="{A54A6D47-F445-DA9B-57C5-5785ED4F89A0}"/>
          </ac:picMkLst>
        </pc:picChg>
      </pc:sldChg>
      <pc:sldChg chg="addSp delSp">
        <pc:chgData name="Kelly.Murray" userId="S::kelly.murray@rushortho.com::61595dfd-ec16-4ded-8b55-2335152ee57d" providerId="AD" clId="Web-{0F13E3C4-1EF5-98EB-5040-6EC3A6EC0012}" dt="2023-05-23T13:57:58.092" v="91"/>
        <pc:sldMkLst>
          <pc:docMk/>
          <pc:sldMk cId="0" sldId="273"/>
        </pc:sldMkLst>
        <pc:picChg chg="add">
          <ac:chgData name="Kelly.Murray" userId="S::kelly.murray@rushortho.com::61595dfd-ec16-4ded-8b55-2335152ee57d" providerId="AD" clId="Web-{0F13E3C4-1EF5-98EB-5040-6EC3A6EC0012}" dt="2023-05-23T13:57:58.092" v="91"/>
          <ac:picMkLst>
            <pc:docMk/>
            <pc:sldMk cId="0" sldId="273"/>
            <ac:picMk id="6" creationId="{DE01750B-FE65-96E5-8455-9BED55C6C443}"/>
          </ac:picMkLst>
        </pc:picChg>
        <pc:picChg chg="del">
          <ac:chgData name="Kelly.Murray" userId="S::kelly.murray@rushortho.com::61595dfd-ec16-4ded-8b55-2335152ee57d" providerId="AD" clId="Web-{0F13E3C4-1EF5-98EB-5040-6EC3A6EC0012}" dt="2023-05-23T13:57:57.796" v="90"/>
          <ac:picMkLst>
            <pc:docMk/>
            <pc:sldMk cId="0" sldId="273"/>
            <ac:picMk id="8" creationId="{00000000-0000-0000-0000-000000000000}"/>
          </ac:picMkLst>
        </pc:picChg>
      </pc:sldChg>
      <pc:sldChg chg="addSp delSp modSp">
        <pc:chgData name="Kelly.Murray" userId="S::kelly.murray@rushortho.com::61595dfd-ec16-4ded-8b55-2335152ee57d" providerId="AD" clId="Web-{0F13E3C4-1EF5-98EB-5040-6EC3A6EC0012}" dt="2023-05-23T13:58:21.046" v="98"/>
        <pc:sldMkLst>
          <pc:docMk/>
          <pc:sldMk cId="0" sldId="274"/>
        </pc:sldMkLst>
        <pc:spChg chg="mod">
          <ac:chgData name="Kelly.Murray" userId="S::kelly.murray@rushortho.com::61595dfd-ec16-4ded-8b55-2335152ee57d" providerId="AD" clId="Web-{0F13E3C4-1EF5-98EB-5040-6EC3A6EC0012}" dt="2023-05-23T13:58:18.078" v="96" actId="20577"/>
          <ac:spMkLst>
            <pc:docMk/>
            <pc:sldMk cId="0" sldId="274"/>
            <ac:spMk id="3" creationId="{00000000-0000-0000-0000-000000000000}"/>
          </ac:spMkLst>
        </pc:spChg>
        <pc:picChg chg="del">
          <ac:chgData name="Kelly.Murray" userId="S::kelly.murray@rushortho.com::61595dfd-ec16-4ded-8b55-2335152ee57d" providerId="AD" clId="Web-{0F13E3C4-1EF5-98EB-5040-6EC3A6EC0012}" dt="2023-05-23T13:58:20.781" v="97"/>
          <ac:picMkLst>
            <pc:docMk/>
            <pc:sldMk cId="0" sldId="274"/>
            <ac:picMk id="4" creationId="{00000000-0000-0000-0000-000000000000}"/>
          </ac:picMkLst>
        </pc:picChg>
        <pc:picChg chg="add">
          <ac:chgData name="Kelly.Murray" userId="S::kelly.murray@rushortho.com::61595dfd-ec16-4ded-8b55-2335152ee57d" providerId="AD" clId="Web-{0F13E3C4-1EF5-98EB-5040-6EC3A6EC0012}" dt="2023-05-23T13:58:21.046" v="98"/>
          <ac:picMkLst>
            <pc:docMk/>
            <pc:sldMk cId="0" sldId="274"/>
            <ac:picMk id="6" creationId="{43B54420-DCEE-E493-2CCE-DAAAA1EF45C1}"/>
          </ac:picMkLst>
        </pc:picChg>
      </pc:sldChg>
      <pc:sldChg chg="addSp delSp modSp">
        <pc:chgData name="Kelly.Murray" userId="S::kelly.murray@rushortho.com::61595dfd-ec16-4ded-8b55-2335152ee57d" providerId="AD" clId="Web-{0F13E3C4-1EF5-98EB-5040-6EC3A6EC0012}" dt="2023-05-23T13:59:42.440" v="119" actId="1076"/>
        <pc:sldMkLst>
          <pc:docMk/>
          <pc:sldMk cId="0" sldId="275"/>
        </pc:sldMkLst>
        <pc:picChg chg="del">
          <ac:chgData name="Kelly.Murray" userId="S::kelly.murray@rushortho.com::61595dfd-ec16-4ded-8b55-2335152ee57d" providerId="AD" clId="Web-{0F13E3C4-1EF5-98EB-5040-6EC3A6EC0012}" dt="2023-05-23T13:59:31.502" v="117"/>
          <ac:picMkLst>
            <pc:docMk/>
            <pc:sldMk cId="0" sldId="275"/>
            <ac:picMk id="5" creationId="{00000000-0000-0000-0000-000000000000}"/>
          </ac:picMkLst>
        </pc:picChg>
        <pc:picChg chg="add mod">
          <ac:chgData name="Kelly.Murray" userId="S::kelly.murray@rushortho.com::61595dfd-ec16-4ded-8b55-2335152ee57d" providerId="AD" clId="Web-{0F13E3C4-1EF5-98EB-5040-6EC3A6EC0012}" dt="2023-05-23T13:59:42.440" v="119" actId="1076"/>
          <ac:picMkLst>
            <pc:docMk/>
            <pc:sldMk cId="0" sldId="275"/>
            <ac:picMk id="6" creationId="{29467887-097C-F7C2-BD34-C0E52A4A8BAB}"/>
          </ac:picMkLst>
        </pc:picChg>
      </pc:sldChg>
      <pc:sldChg chg="addSp delSp">
        <pc:chgData name="Kelly.Murray" userId="S::kelly.murray@rushortho.com::61595dfd-ec16-4ded-8b55-2335152ee57d" providerId="AD" clId="Web-{0F13E3C4-1EF5-98EB-5040-6EC3A6EC0012}" dt="2023-05-23T13:59:46.471" v="121"/>
        <pc:sldMkLst>
          <pc:docMk/>
          <pc:sldMk cId="0" sldId="276"/>
        </pc:sldMkLst>
        <pc:picChg chg="del">
          <ac:chgData name="Kelly.Murray" userId="S::kelly.murray@rushortho.com::61595dfd-ec16-4ded-8b55-2335152ee57d" providerId="AD" clId="Web-{0F13E3C4-1EF5-98EB-5040-6EC3A6EC0012}" dt="2023-05-23T13:59:46.174" v="120"/>
          <ac:picMkLst>
            <pc:docMk/>
            <pc:sldMk cId="0" sldId="276"/>
            <ac:picMk id="4" creationId="{00000000-0000-0000-0000-000000000000}"/>
          </ac:picMkLst>
        </pc:picChg>
        <pc:picChg chg="add">
          <ac:chgData name="Kelly.Murray" userId="S::kelly.murray@rushortho.com::61595dfd-ec16-4ded-8b55-2335152ee57d" providerId="AD" clId="Web-{0F13E3C4-1EF5-98EB-5040-6EC3A6EC0012}" dt="2023-05-23T13:59:46.471" v="121"/>
          <ac:picMkLst>
            <pc:docMk/>
            <pc:sldMk cId="0" sldId="276"/>
            <ac:picMk id="6" creationId="{08B203C3-540D-F7BA-BF43-B5283B13D70B}"/>
          </ac:picMkLst>
        </pc:picChg>
      </pc:sldChg>
      <pc:sldChg chg="addSp delSp">
        <pc:chgData name="Kelly.Murray" userId="S::kelly.murray@rushortho.com::61595dfd-ec16-4ded-8b55-2335152ee57d" providerId="AD" clId="Web-{0F13E3C4-1EF5-98EB-5040-6EC3A6EC0012}" dt="2023-05-23T13:59:53.940" v="125"/>
        <pc:sldMkLst>
          <pc:docMk/>
          <pc:sldMk cId="0" sldId="278"/>
        </pc:sldMkLst>
        <pc:picChg chg="del">
          <ac:chgData name="Kelly.Murray" userId="S::kelly.murray@rushortho.com::61595dfd-ec16-4ded-8b55-2335152ee57d" providerId="AD" clId="Web-{0F13E3C4-1EF5-98EB-5040-6EC3A6EC0012}" dt="2023-05-23T13:59:53.706" v="124"/>
          <ac:picMkLst>
            <pc:docMk/>
            <pc:sldMk cId="0" sldId="278"/>
            <ac:picMk id="4" creationId="{00000000-0000-0000-0000-000000000000}"/>
          </ac:picMkLst>
        </pc:picChg>
        <pc:picChg chg="add">
          <ac:chgData name="Kelly.Murray" userId="S::kelly.murray@rushortho.com::61595dfd-ec16-4ded-8b55-2335152ee57d" providerId="AD" clId="Web-{0F13E3C4-1EF5-98EB-5040-6EC3A6EC0012}" dt="2023-05-23T13:59:53.940" v="125"/>
          <ac:picMkLst>
            <pc:docMk/>
            <pc:sldMk cId="0" sldId="278"/>
            <ac:picMk id="6" creationId="{72A5B17D-6491-C503-2539-06AB55632F46}"/>
          </ac:picMkLst>
        </pc:picChg>
      </pc:sldChg>
      <pc:sldChg chg="addSp">
        <pc:chgData name="Kelly.Murray" userId="S::kelly.murray@rushortho.com::61595dfd-ec16-4ded-8b55-2335152ee57d" providerId="AD" clId="Web-{0F13E3C4-1EF5-98EB-5040-6EC3A6EC0012}" dt="2023-05-23T14:00:43.598" v="129"/>
        <pc:sldMkLst>
          <pc:docMk/>
          <pc:sldMk cId="0" sldId="279"/>
        </pc:sldMkLst>
        <pc:picChg chg="add">
          <ac:chgData name="Kelly.Murray" userId="S::kelly.murray@rushortho.com::61595dfd-ec16-4ded-8b55-2335152ee57d" providerId="AD" clId="Web-{0F13E3C4-1EF5-98EB-5040-6EC3A6EC0012}" dt="2023-05-23T14:00:43.598" v="129"/>
          <ac:picMkLst>
            <pc:docMk/>
            <pc:sldMk cId="0" sldId="279"/>
            <ac:picMk id="5" creationId="{8184B1EB-0B7F-9E21-3F06-0EB0354CF639}"/>
          </ac:picMkLst>
        </pc:picChg>
      </pc:sldChg>
      <pc:sldChg chg="addSp delSp modSp">
        <pc:chgData name="Kelly.Murray" userId="S::kelly.murray@rushortho.com::61595dfd-ec16-4ded-8b55-2335152ee57d" providerId="AD" clId="Web-{0F13E3C4-1EF5-98EB-5040-6EC3A6EC0012}" dt="2023-05-23T14:01:11.692" v="133" actId="1076"/>
        <pc:sldMkLst>
          <pc:docMk/>
          <pc:sldMk cId="0" sldId="281"/>
        </pc:sldMkLst>
        <pc:picChg chg="del">
          <ac:chgData name="Kelly.Murray" userId="S::kelly.murray@rushortho.com::61595dfd-ec16-4ded-8b55-2335152ee57d" providerId="AD" clId="Web-{0F13E3C4-1EF5-98EB-5040-6EC3A6EC0012}" dt="2023-05-23T14:01:02.630" v="130"/>
          <ac:picMkLst>
            <pc:docMk/>
            <pc:sldMk cId="0" sldId="281"/>
            <ac:picMk id="4" creationId="{00000000-0000-0000-0000-000000000000}"/>
          </ac:picMkLst>
        </pc:picChg>
        <pc:picChg chg="add mod">
          <ac:chgData name="Kelly.Murray" userId="S::kelly.murray@rushortho.com::61595dfd-ec16-4ded-8b55-2335152ee57d" providerId="AD" clId="Web-{0F13E3C4-1EF5-98EB-5040-6EC3A6EC0012}" dt="2023-05-23T14:01:11.692" v="133" actId="1076"/>
          <ac:picMkLst>
            <pc:docMk/>
            <pc:sldMk cId="0" sldId="281"/>
            <ac:picMk id="6" creationId="{00079995-08A0-68E3-3A68-8ADA6EF54D88}"/>
          </ac:picMkLst>
        </pc:picChg>
      </pc:sldChg>
      <pc:sldChg chg="addSp delSp modSp">
        <pc:chgData name="Kelly.Murray" userId="S::kelly.murray@rushortho.com::61595dfd-ec16-4ded-8b55-2335152ee57d" providerId="AD" clId="Web-{0F13E3C4-1EF5-98EB-5040-6EC3A6EC0012}" dt="2023-05-23T14:01:35.146" v="136" actId="1076"/>
        <pc:sldMkLst>
          <pc:docMk/>
          <pc:sldMk cId="0" sldId="282"/>
        </pc:sldMkLst>
        <pc:picChg chg="del">
          <ac:chgData name="Kelly.Murray" userId="S::kelly.murray@rushortho.com::61595dfd-ec16-4ded-8b55-2335152ee57d" providerId="AD" clId="Web-{0F13E3C4-1EF5-98EB-5040-6EC3A6EC0012}" dt="2023-05-23T14:01:29.881" v="134"/>
          <ac:picMkLst>
            <pc:docMk/>
            <pc:sldMk cId="0" sldId="282"/>
            <ac:picMk id="4" creationId="{00000000-0000-0000-0000-000000000000}"/>
          </ac:picMkLst>
        </pc:picChg>
        <pc:picChg chg="add mod">
          <ac:chgData name="Kelly.Murray" userId="S::kelly.murray@rushortho.com::61595dfd-ec16-4ded-8b55-2335152ee57d" providerId="AD" clId="Web-{0F13E3C4-1EF5-98EB-5040-6EC3A6EC0012}" dt="2023-05-23T14:01:35.146" v="136" actId="1076"/>
          <ac:picMkLst>
            <pc:docMk/>
            <pc:sldMk cId="0" sldId="282"/>
            <ac:picMk id="6" creationId="{DE651371-BA45-63B3-0A77-5297F758D374}"/>
          </ac:picMkLst>
        </pc:picChg>
      </pc:sldChg>
      <pc:sldChg chg="addSp delSp modSp mod setBg">
        <pc:chgData name="Kelly.Murray" userId="S::kelly.murray@rushortho.com::61595dfd-ec16-4ded-8b55-2335152ee57d" providerId="AD" clId="Web-{0F13E3C4-1EF5-98EB-5040-6EC3A6EC0012}" dt="2023-05-23T14:09:16.067" v="162"/>
        <pc:sldMkLst>
          <pc:docMk/>
          <pc:sldMk cId="0" sldId="283"/>
        </pc:sldMkLst>
        <pc:spChg chg="mod">
          <ac:chgData name="Kelly.Murray" userId="S::kelly.murray@rushortho.com::61595dfd-ec16-4ded-8b55-2335152ee57d" providerId="AD" clId="Web-{0F13E3C4-1EF5-98EB-5040-6EC3A6EC0012}" dt="2023-05-23T14:08:04.800" v="160" actId="20577"/>
          <ac:spMkLst>
            <pc:docMk/>
            <pc:sldMk cId="0" sldId="283"/>
            <ac:spMk id="3" creationId="{00000000-0000-0000-0000-000000000000}"/>
          </ac:spMkLst>
        </pc:spChg>
        <pc:picChg chg="del">
          <ac:chgData name="Kelly.Murray" userId="S::kelly.murray@rushortho.com::61595dfd-ec16-4ded-8b55-2335152ee57d" providerId="AD" clId="Web-{0F13E3C4-1EF5-98EB-5040-6EC3A6EC0012}" dt="2023-05-23T14:01:39.631" v="137"/>
          <ac:picMkLst>
            <pc:docMk/>
            <pc:sldMk cId="0" sldId="283"/>
            <ac:picMk id="7" creationId="{00000000-0000-0000-0000-000000000000}"/>
          </ac:picMkLst>
        </pc:picChg>
        <pc:picChg chg="add">
          <ac:chgData name="Kelly.Murray" userId="S::kelly.murray@rushortho.com::61595dfd-ec16-4ded-8b55-2335152ee57d" providerId="AD" clId="Web-{0F13E3C4-1EF5-98EB-5040-6EC3A6EC0012}" dt="2023-05-23T14:01:39.943" v="138"/>
          <ac:picMkLst>
            <pc:docMk/>
            <pc:sldMk cId="0" sldId="283"/>
            <ac:picMk id="9" creationId="{7C9230F6-CE28-EEE2-7478-8B1EFD4088FB}"/>
          </ac:picMkLst>
        </pc:picChg>
      </pc:sldChg>
      <pc:sldChg chg="addSp delSp">
        <pc:chgData name="Kelly.Murray" userId="S::kelly.murray@rushortho.com::61595dfd-ec16-4ded-8b55-2335152ee57d" providerId="AD" clId="Web-{0F13E3C4-1EF5-98EB-5040-6EC3A6EC0012}" dt="2023-05-23T14:01:49.506" v="140"/>
        <pc:sldMkLst>
          <pc:docMk/>
          <pc:sldMk cId="0" sldId="285"/>
        </pc:sldMkLst>
        <pc:picChg chg="add">
          <ac:chgData name="Kelly.Murray" userId="S::kelly.murray@rushortho.com::61595dfd-ec16-4ded-8b55-2335152ee57d" providerId="AD" clId="Web-{0F13E3C4-1EF5-98EB-5040-6EC3A6EC0012}" dt="2023-05-23T14:01:49.506" v="140"/>
          <ac:picMkLst>
            <pc:docMk/>
            <pc:sldMk cId="0" sldId="285"/>
            <ac:picMk id="3" creationId="{590EEBFF-9412-FB98-69CF-0754A56FB893}"/>
          </ac:picMkLst>
        </pc:picChg>
        <pc:picChg chg="del">
          <ac:chgData name="Kelly.Murray" userId="S::kelly.murray@rushortho.com::61595dfd-ec16-4ded-8b55-2335152ee57d" providerId="AD" clId="Web-{0F13E3C4-1EF5-98EB-5040-6EC3A6EC0012}" dt="2023-05-23T14:01:49.162" v="139"/>
          <ac:picMkLst>
            <pc:docMk/>
            <pc:sldMk cId="0" sldId="285"/>
            <ac:picMk id="6" creationId="{00000000-0000-0000-0000-000000000000}"/>
          </ac:picMkLst>
        </pc:picChg>
      </pc:sldChg>
      <pc:sldChg chg="addSp">
        <pc:chgData name="Kelly.Murray" userId="S::kelly.murray@rushortho.com::61595dfd-ec16-4ded-8b55-2335152ee57d" providerId="AD" clId="Web-{0F13E3C4-1EF5-98EB-5040-6EC3A6EC0012}" dt="2023-05-23T13:53:54.975" v="42"/>
        <pc:sldMkLst>
          <pc:docMk/>
          <pc:sldMk cId="0" sldId="288"/>
        </pc:sldMkLst>
        <pc:picChg chg="add">
          <ac:chgData name="Kelly.Murray" userId="S::kelly.murray@rushortho.com::61595dfd-ec16-4ded-8b55-2335152ee57d" providerId="AD" clId="Web-{0F13E3C4-1EF5-98EB-5040-6EC3A6EC0012}" dt="2023-05-23T13:53:54.975" v="42"/>
          <ac:picMkLst>
            <pc:docMk/>
            <pc:sldMk cId="0" sldId="288"/>
            <ac:picMk id="7" creationId="{8C992BE3-CB54-0C67-3F0A-369D9EA40326}"/>
          </ac:picMkLst>
        </pc:picChg>
      </pc:sldChg>
      <pc:sldChg chg="addSp">
        <pc:chgData name="Kelly.Murray" userId="S::kelly.murray@rushortho.com::61595dfd-ec16-4ded-8b55-2335152ee57d" providerId="AD" clId="Web-{0F13E3C4-1EF5-98EB-5040-6EC3A6EC0012}" dt="2023-05-23T13:54:00.132" v="43"/>
        <pc:sldMkLst>
          <pc:docMk/>
          <pc:sldMk cId="0" sldId="289"/>
        </pc:sldMkLst>
        <pc:picChg chg="add">
          <ac:chgData name="Kelly.Murray" userId="S::kelly.murray@rushortho.com::61595dfd-ec16-4ded-8b55-2335152ee57d" providerId="AD" clId="Web-{0F13E3C4-1EF5-98EB-5040-6EC3A6EC0012}" dt="2023-05-23T13:54:00.132" v="43"/>
          <ac:picMkLst>
            <pc:docMk/>
            <pc:sldMk cId="0" sldId="289"/>
            <ac:picMk id="6" creationId="{A865AFA6-4B3D-3453-B10B-912B0A88FFE9}"/>
          </ac:picMkLst>
        </pc:picChg>
      </pc:sldChg>
      <pc:sldChg chg="addSp delSp">
        <pc:chgData name="Kelly.Murray" userId="S::kelly.murray@rushortho.com::61595dfd-ec16-4ded-8b55-2335152ee57d" providerId="AD" clId="Web-{0F13E3C4-1EF5-98EB-5040-6EC3A6EC0012}" dt="2023-05-23T13:59:49.987" v="123"/>
        <pc:sldMkLst>
          <pc:docMk/>
          <pc:sldMk cId="0" sldId="290"/>
        </pc:sldMkLst>
        <pc:picChg chg="del">
          <ac:chgData name="Kelly.Murray" userId="S::kelly.murray@rushortho.com::61595dfd-ec16-4ded-8b55-2335152ee57d" providerId="AD" clId="Web-{0F13E3C4-1EF5-98EB-5040-6EC3A6EC0012}" dt="2023-05-23T13:59:49.705" v="122"/>
          <ac:picMkLst>
            <pc:docMk/>
            <pc:sldMk cId="0" sldId="290"/>
            <ac:picMk id="4" creationId="{00000000-0000-0000-0000-000000000000}"/>
          </ac:picMkLst>
        </pc:picChg>
        <pc:picChg chg="add">
          <ac:chgData name="Kelly.Murray" userId="S::kelly.murray@rushortho.com::61595dfd-ec16-4ded-8b55-2335152ee57d" providerId="AD" clId="Web-{0F13E3C4-1EF5-98EB-5040-6EC3A6EC0012}" dt="2023-05-23T13:59:49.987" v="123"/>
          <ac:picMkLst>
            <pc:docMk/>
            <pc:sldMk cId="0" sldId="290"/>
            <ac:picMk id="6" creationId="{A8341055-F293-6F29-4232-1D6F488CBF5E}"/>
          </ac:picMkLst>
        </pc:picChg>
      </pc:sldChg>
      <pc:sldChg chg="addSp modSp">
        <pc:chgData name="Kelly.Murray" userId="S::kelly.murray@rushortho.com::61595dfd-ec16-4ded-8b55-2335152ee57d" providerId="AD" clId="Web-{0F13E3C4-1EF5-98EB-5040-6EC3A6EC0012}" dt="2023-05-23T13:59:26.939" v="116"/>
        <pc:sldMkLst>
          <pc:docMk/>
          <pc:sldMk cId="0" sldId="292"/>
        </pc:sldMkLst>
        <pc:spChg chg="mod">
          <ac:chgData name="Kelly.Murray" userId="S::kelly.murray@rushortho.com::61595dfd-ec16-4ded-8b55-2335152ee57d" providerId="AD" clId="Web-{0F13E3C4-1EF5-98EB-5040-6EC3A6EC0012}" dt="2023-05-23T13:58:48.594" v="115" actId="20577"/>
          <ac:spMkLst>
            <pc:docMk/>
            <pc:sldMk cId="0" sldId="292"/>
            <ac:spMk id="3" creationId="{00000000-0000-0000-0000-000000000000}"/>
          </ac:spMkLst>
        </pc:spChg>
        <pc:picChg chg="add">
          <ac:chgData name="Kelly.Murray" userId="S::kelly.murray@rushortho.com::61595dfd-ec16-4ded-8b55-2335152ee57d" providerId="AD" clId="Web-{0F13E3C4-1EF5-98EB-5040-6EC3A6EC0012}" dt="2023-05-23T13:59:26.939" v="116"/>
          <ac:picMkLst>
            <pc:docMk/>
            <pc:sldMk cId="0" sldId="292"/>
            <ac:picMk id="5" creationId="{208B6FCD-75F3-DAAC-544E-1EF69DD7F809}"/>
          </ac:picMkLst>
        </pc:picChg>
      </pc:sldChg>
      <pc:sldChg chg="addSp modSp">
        <pc:chgData name="Kelly.Murray" userId="S::kelly.murray@rushortho.com::61595dfd-ec16-4ded-8b55-2335152ee57d" providerId="AD" clId="Web-{0F13E3C4-1EF5-98EB-5040-6EC3A6EC0012}" dt="2023-05-23T14:00:33.566" v="128" actId="1076"/>
        <pc:sldMkLst>
          <pc:docMk/>
          <pc:sldMk cId="0" sldId="295"/>
        </pc:sldMkLst>
        <pc:picChg chg="add mod">
          <ac:chgData name="Kelly.Murray" userId="S::kelly.murray@rushortho.com::61595dfd-ec16-4ded-8b55-2335152ee57d" providerId="AD" clId="Web-{0F13E3C4-1EF5-98EB-5040-6EC3A6EC0012}" dt="2023-05-23T14:00:33.566" v="128" actId="1076"/>
          <ac:picMkLst>
            <pc:docMk/>
            <pc:sldMk cId="0" sldId="295"/>
            <ac:picMk id="5" creationId="{3BBFE65E-CE17-DE2B-2A75-FFE265568451}"/>
          </ac:picMkLst>
        </pc:picChg>
      </pc:sldChg>
      <pc:sldChg chg="addSp delSp">
        <pc:chgData name="Kelly.Murray" userId="S::kelly.murray@rushortho.com::61595dfd-ec16-4ded-8b55-2335152ee57d" providerId="AD" clId="Web-{0F13E3C4-1EF5-98EB-5040-6EC3A6EC0012}" dt="2023-05-23T13:54:10.898" v="47"/>
        <pc:sldMkLst>
          <pc:docMk/>
          <pc:sldMk cId="3873733080" sldId="297"/>
        </pc:sldMkLst>
        <pc:picChg chg="add">
          <ac:chgData name="Kelly.Murray" userId="S::kelly.murray@rushortho.com::61595dfd-ec16-4ded-8b55-2335152ee57d" providerId="AD" clId="Web-{0F13E3C4-1EF5-98EB-5040-6EC3A6EC0012}" dt="2023-05-23T13:54:10.898" v="47"/>
          <ac:picMkLst>
            <pc:docMk/>
            <pc:sldMk cId="3873733080" sldId="297"/>
            <ac:picMk id="4" creationId="{C62445F8-2BDB-CCFB-7738-DDABD0903F1E}"/>
          </ac:picMkLst>
        </pc:picChg>
        <pc:picChg chg="del">
          <ac:chgData name="Kelly.Murray" userId="S::kelly.murray@rushortho.com::61595dfd-ec16-4ded-8b55-2335152ee57d" providerId="AD" clId="Web-{0F13E3C4-1EF5-98EB-5040-6EC3A6EC0012}" dt="2023-05-23T13:54:09.773" v="46"/>
          <ac:picMkLst>
            <pc:docMk/>
            <pc:sldMk cId="3873733080" sldId="297"/>
            <ac:picMk id="7" creationId="{00000000-0000-0000-0000-000000000000}"/>
          </ac:picMkLst>
        </pc:picChg>
      </pc:sldChg>
      <pc:sldChg chg="addSp delSp">
        <pc:chgData name="Kelly.Murray" userId="S::kelly.murray@rushortho.com::61595dfd-ec16-4ded-8b55-2335152ee57d" providerId="AD" clId="Web-{0F13E3C4-1EF5-98EB-5040-6EC3A6EC0012}" dt="2023-05-23T13:54:19.382" v="49"/>
        <pc:sldMkLst>
          <pc:docMk/>
          <pc:sldMk cId="2100935687" sldId="298"/>
        </pc:sldMkLst>
        <pc:picChg chg="add">
          <ac:chgData name="Kelly.Murray" userId="S::kelly.murray@rushortho.com::61595dfd-ec16-4ded-8b55-2335152ee57d" providerId="AD" clId="Web-{0F13E3C4-1EF5-98EB-5040-6EC3A6EC0012}" dt="2023-05-23T13:54:19.382" v="49"/>
          <ac:picMkLst>
            <pc:docMk/>
            <pc:sldMk cId="2100935687" sldId="298"/>
            <ac:picMk id="6" creationId="{661B196E-9D40-7202-9BFD-434BF9904E60}"/>
          </ac:picMkLst>
        </pc:picChg>
        <pc:picChg chg="del">
          <ac:chgData name="Kelly.Murray" userId="S::kelly.murray@rushortho.com::61595dfd-ec16-4ded-8b55-2335152ee57d" providerId="AD" clId="Web-{0F13E3C4-1EF5-98EB-5040-6EC3A6EC0012}" dt="2023-05-23T13:54:18.820" v="48"/>
          <ac:picMkLst>
            <pc:docMk/>
            <pc:sldMk cId="2100935687" sldId="298"/>
            <ac:picMk id="7" creationId="{00000000-0000-0000-0000-000000000000}"/>
          </ac:picMkLst>
        </pc:picChg>
      </pc:sldChg>
      <pc:sldChg chg="addSp delSp modSp">
        <pc:chgData name="Kelly.Murray" userId="S::kelly.murray@rushortho.com::61595dfd-ec16-4ded-8b55-2335152ee57d" providerId="AD" clId="Web-{0F13E3C4-1EF5-98EB-5040-6EC3A6EC0012}" dt="2023-05-23T13:54:25.351" v="51"/>
        <pc:sldMkLst>
          <pc:docMk/>
          <pc:sldMk cId="4170174131" sldId="299"/>
        </pc:sldMkLst>
        <pc:spChg chg="mod">
          <ac:chgData name="Kelly.Murray" userId="S::kelly.murray@rushortho.com::61595dfd-ec16-4ded-8b55-2335152ee57d" providerId="AD" clId="Web-{0F13E3C4-1EF5-98EB-5040-6EC3A6EC0012}" dt="2023-05-23T13:52:46.114" v="33" actId="20577"/>
          <ac:spMkLst>
            <pc:docMk/>
            <pc:sldMk cId="4170174131" sldId="299"/>
            <ac:spMk id="6" creationId="{00000000-0000-0000-0000-000000000000}"/>
          </ac:spMkLst>
        </pc:spChg>
        <pc:picChg chg="add">
          <ac:chgData name="Kelly.Murray" userId="S::kelly.murray@rushortho.com::61595dfd-ec16-4ded-8b55-2335152ee57d" providerId="AD" clId="Web-{0F13E3C4-1EF5-98EB-5040-6EC3A6EC0012}" dt="2023-05-23T13:54:25.351" v="51"/>
          <ac:picMkLst>
            <pc:docMk/>
            <pc:sldMk cId="4170174131" sldId="299"/>
            <ac:picMk id="5" creationId="{D0463CCE-EC1A-3E71-30A2-D57C50684148}"/>
          </ac:picMkLst>
        </pc:picChg>
        <pc:picChg chg="del">
          <ac:chgData name="Kelly.Murray" userId="S::kelly.murray@rushortho.com::61595dfd-ec16-4ded-8b55-2335152ee57d" providerId="AD" clId="Web-{0F13E3C4-1EF5-98EB-5040-6EC3A6EC0012}" dt="2023-05-23T13:54:24.632" v="50"/>
          <ac:picMkLst>
            <pc:docMk/>
            <pc:sldMk cId="4170174131" sldId="299"/>
            <ac:picMk id="7" creationId="{00000000-0000-0000-0000-000000000000}"/>
          </ac:picMkLst>
        </pc:picChg>
      </pc:sldChg>
      <pc:sldChg chg="addSp modSp">
        <pc:chgData name="Kelly.Murray" userId="S::kelly.murray@rushortho.com::61595dfd-ec16-4ded-8b55-2335152ee57d" providerId="AD" clId="Web-{0F13E3C4-1EF5-98EB-5040-6EC3A6EC0012}" dt="2023-05-23T14:02:08.960" v="143" actId="1076"/>
        <pc:sldMkLst>
          <pc:docMk/>
          <pc:sldMk cId="1460326627" sldId="300"/>
        </pc:sldMkLst>
        <pc:picChg chg="add mod">
          <ac:chgData name="Kelly.Murray" userId="S::kelly.murray@rushortho.com::61595dfd-ec16-4ded-8b55-2335152ee57d" providerId="AD" clId="Web-{0F13E3C4-1EF5-98EB-5040-6EC3A6EC0012}" dt="2023-05-23T14:02:08.960" v="143" actId="1076"/>
          <ac:picMkLst>
            <pc:docMk/>
            <pc:sldMk cId="1460326627" sldId="300"/>
            <ac:picMk id="7" creationId="{D1708125-9995-64E3-40BC-291212029389}"/>
          </ac:picMkLst>
        </pc:picChg>
      </pc:sldChg>
      <pc:sldChg chg="addSp modSp">
        <pc:chgData name="Kelly.Murray" userId="S::kelly.murray@rushortho.com::61595dfd-ec16-4ded-8b55-2335152ee57d" providerId="AD" clId="Web-{0F13E3C4-1EF5-98EB-5040-6EC3A6EC0012}" dt="2023-05-23T13:56:26.855" v="79" actId="1076"/>
        <pc:sldMkLst>
          <pc:docMk/>
          <pc:sldMk cId="213194908" sldId="301"/>
        </pc:sldMkLst>
        <pc:spChg chg="mod">
          <ac:chgData name="Kelly.Murray" userId="S::kelly.murray@rushortho.com::61595dfd-ec16-4ded-8b55-2335152ee57d" providerId="AD" clId="Web-{0F13E3C4-1EF5-98EB-5040-6EC3A6EC0012}" dt="2023-05-23T13:56:20.042" v="78" actId="20577"/>
          <ac:spMkLst>
            <pc:docMk/>
            <pc:sldMk cId="213194908" sldId="301"/>
            <ac:spMk id="3" creationId="{E7347362-1FDF-4B1C-8022-17E93F3F7425}"/>
          </ac:spMkLst>
        </pc:spChg>
        <pc:picChg chg="add mod">
          <ac:chgData name="Kelly.Murray" userId="S::kelly.murray@rushortho.com::61595dfd-ec16-4ded-8b55-2335152ee57d" providerId="AD" clId="Web-{0F13E3C4-1EF5-98EB-5040-6EC3A6EC0012}" dt="2023-05-23T13:56:26.855" v="79" actId="1076"/>
          <ac:picMkLst>
            <pc:docMk/>
            <pc:sldMk cId="213194908" sldId="301"/>
            <ac:picMk id="5" creationId="{969DBE3E-2324-EBFA-4D99-12771B592A58}"/>
          </ac:picMkLst>
        </pc:picChg>
      </pc:sldChg>
      <pc:sldChg chg="addSp modSp">
        <pc:chgData name="Kelly.Murray" userId="S::kelly.murray@rushortho.com::61595dfd-ec16-4ded-8b55-2335152ee57d" providerId="AD" clId="Web-{0F13E3C4-1EF5-98EB-5040-6EC3A6EC0012}" dt="2023-05-23T13:55:06.040" v="64" actId="1076"/>
        <pc:sldMkLst>
          <pc:docMk/>
          <pc:sldMk cId="1331470362" sldId="302"/>
        </pc:sldMkLst>
        <pc:picChg chg="add mod">
          <ac:chgData name="Kelly.Murray" userId="S::kelly.murray@rushortho.com::61595dfd-ec16-4ded-8b55-2335152ee57d" providerId="AD" clId="Web-{0F13E3C4-1EF5-98EB-5040-6EC3A6EC0012}" dt="2023-05-23T13:55:06.040" v="64" actId="1076"/>
          <ac:picMkLst>
            <pc:docMk/>
            <pc:sldMk cId="1331470362" sldId="302"/>
            <ac:picMk id="5" creationId="{989D0A6E-307E-8765-EF43-FCB000456E1B}"/>
          </ac:picMkLst>
        </pc:picChg>
      </pc:sldChg>
      <pc:sldChg chg="addSp delSp">
        <pc:chgData name="Kelly.Murray" userId="S::kelly.murray@rushortho.com::61595dfd-ec16-4ded-8b55-2335152ee57d" providerId="AD" clId="Web-{0F13E3C4-1EF5-98EB-5040-6EC3A6EC0012}" dt="2023-05-23T14:02:35.961" v="146"/>
        <pc:sldMkLst>
          <pc:docMk/>
          <pc:sldMk cId="705844023" sldId="303"/>
        </pc:sldMkLst>
        <pc:picChg chg="del">
          <ac:chgData name="Kelly.Murray" userId="S::kelly.murray@rushortho.com::61595dfd-ec16-4ded-8b55-2335152ee57d" providerId="AD" clId="Web-{0F13E3C4-1EF5-98EB-5040-6EC3A6EC0012}" dt="2023-05-23T14:02:34.992" v="145"/>
          <ac:picMkLst>
            <pc:docMk/>
            <pc:sldMk cId="705844023" sldId="303"/>
            <ac:picMk id="4" creationId="{00000000-0000-0000-0000-000000000000}"/>
          </ac:picMkLst>
        </pc:picChg>
        <pc:picChg chg="add">
          <ac:chgData name="Kelly.Murray" userId="S::kelly.murray@rushortho.com::61595dfd-ec16-4ded-8b55-2335152ee57d" providerId="AD" clId="Web-{0F13E3C4-1EF5-98EB-5040-6EC3A6EC0012}" dt="2023-05-23T14:02:35.961" v="146"/>
          <ac:picMkLst>
            <pc:docMk/>
            <pc:sldMk cId="705844023" sldId="303"/>
            <ac:picMk id="7" creationId="{877A7AEE-633F-666C-DAB3-B80E1346CB15}"/>
          </ac:picMkLst>
        </pc:picChg>
      </pc:sldChg>
      <pc:sldChg chg="addSp">
        <pc:chgData name="Kelly.Murray" userId="S::kelly.murray@rushortho.com::61595dfd-ec16-4ded-8b55-2335152ee57d" providerId="AD" clId="Web-{0F13E3C4-1EF5-98EB-5040-6EC3A6EC0012}" dt="2023-05-23T13:56:35.574" v="80"/>
        <pc:sldMkLst>
          <pc:docMk/>
          <pc:sldMk cId="774453996" sldId="304"/>
        </pc:sldMkLst>
        <pc:picChg chg="add">
          <ac:chgData name="Kelly.Murray" userId="S::kelly.murray@rushortho.com::61595dfd-ec16-4ded-8b55-2335152ee57d" providerId="AD" clId="Web-{0F13E3C4-1EF5-98EB-5040-6EC3A6EC0012}" dt="2023-05-23T13:56:35.574" v="80"/>
          <ac:picMkLst>
            <pc:docMk/>
            <pc:sldMk cId="774453996" sldId="304"/>
            <ac:picMk id="6" creationId="{586F7427-968D-80DC-0A72-54CC9B3E1941}"/>
          </ac:picMkLst>
        </pc:picChg>
      </pc:sldChg>
      <pc:sldChg chg="addSp">
        <pc:chgData name="Kelly.Murray" userId="S::kelly.murray@rushortho.com::61595dfd-ec16-4ded-8b55-2335152ee57d" providerId="AD" clId="Web-{0F13E3C4-1EF5-98EB-5040-6EC3A6EC0012}" dt="2023-05-23T14:02:28.304" v="144"/>
        <pc:sldMkLst>
          <pc:docMk/>
          <pc:sldMk cId="1468029232" sldId="305"/>
        </pc:sldMkLst>
        <pc:picChg chg="add">
          <ac:chgData name="Kelly.Murray" userId="S::kelly.murray@rushortho.com::61595dfd-ec16-4ded-8b55-2335152ee57d" providerId="AD" clId="Web-{0F13E3C4-1EF5-98EB-5040-6EC3A6EC0012}" dt="2023-05-23T14:02:28.304" v="144"/>
          <ac:picMkLst>
            <pc:docMk/>
            <pc:sldMk cId="1468029232" sldId="305"/>
            <ac:picMk id="5" creationId="{B52C6A6D-A2AB-D613-57EF-F2D5485F158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A58F37-69F3-4535-A28A-FE48EF4FEEA3}" type="datetimeFigureOut">
              <a:rPr lang="en-US" smtClean="0"/>
              <a:pPr/>
              <a:t>3/19/2024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68102D-3DB5-4FC3-9B4D-159AD3E1170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987E5F-DDE8-4FBA-BB94-F81934A3304D}" type="datetimeFigureOut">
              <a:rPr lang="en-US" smtClean="0"/>
              <a:pPr/>
              <a:t>3/19/2024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57D00A-2220-4EC9-928C-A5489F74DD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mith-nephew.com/key-products/orthopaedic-reconstruction/legion-total-knee-syste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1</a:t>
            </a:fld>
            <a:endParaRPr lang="en-US"/>
          </a:p>
        </p:txBody>
      </p:sp>
    </p:spTree>
    <p:extLst>
      <p:ext uri="{BB962C8B-B14F-4D97-AF65-F5344CB8AC3E}">
        <p14:creationId xmlns:p14="http://schemas.microsoft.com/office/powerpoint/2010/main" val="5119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Gerlinger uses Smith &amp; Nephew Anthology System with an R3 Cup as his implants of choice.</a:t>
            </a:r>
          </a:p>
          <a:p>
            <a:endParaRPr lang="en-US" dirty="0"/>
          </a:p>
          <a:p>
            <a:r>
              <a:rPr lang="en-US" dirty="0"/>
              <a:t>Made of titanium, ceramic/</a:t>
            </a:r>
            <a:r>
              <a:rPr lang="en-US" dirty="0" err="1"/>
              <a:t>oxinium</a:t>
            </a:r>
            <a:r>
              <a:rPr lang="en-US" dirty="0"/>
              <a:t>, and plastic liner. </a:t>
            </a:r>
            <a:endParaRPr lang="en-US" dirty="0">
              <a:cs typeface="Calibri"/>
            </a:endParaRPr>
          </a:p>
          <a:p>
            <a:endParaRPr lang="en-US" dirty="0">
              <a:cs typeface="Calibri"/>
            </a:endParaRPr>
          </a:p>
          <a:p>
            <a:r>
              <a:rPr lang="en-US" b="1" dirty="0">
                <a:cs typeface="Calibri"/>
              </a:rPr>
              <a:t>** HIP PRECAUTIONS **  </a:t>
            </a:r>
            <a:r>
              <a:rPr lang="en-US" dirty="0">
                <a:cs typeface="Calibri"/>
              </a:rPr>
              <a:t>- Important in order to avoid dislocation and allow the bone to heal into the implant.</a:t>
            </a:r>
          </a:p>
          <a:p>
            <a:r>
              <a:rPr lang="en-US" b="1" dirty="0">
                <a:cs typeface="Calibri"/>
              </a:rPr>
              <a:t>1. Do not bend greater than 90 degrees</a:t>
            </a:r>
          </a:p>
          <a:p>
            <a:r>
              <a:rPr lang="en-US" b="1" dirty="0">
                <a:cs typeface="Calibri"/>
              </a:rPr>
              <a:t>2. Do not twist your surgical leg inward</a:t>
            </a:r>
          </a:p>
          <a:p>
            <a:r>
              <a:rPr lang="en-US" b="1" dirty="0">
                <a:cs typeface="Calibri"/>
              </a:rPr>
              <a:t>3. Do not cross your legs</a:t>
            </a:r>
          </a:p>
        </p:txBody>
      </p:sp>
      <p:sp>
        <p:nvSpPr>
          <p:cNvPr id="4" name="Slide Number Placeholder 3"/>
          <p:cNvSpPr>
            <a:spLocks noGrp="1"/>
          </p:cNvSpPr>
          <p:nvPr>
            <p:ph type="sldNum" sz="quarter" idx="5"/>
          </p:nvPr>
        </p:nvSpPr>
        <p:spPr/>
        <p:txBody>
          <a:bodyPr/>
          <a:lstStyle/>
          <a:p>
            <a:fld id="{7F57D00A-2220-4EC9-928C-A5489F74DD93}" type="slidenum">
              <a:rPr lang="en-US" smtClean="0"/>
              <a:pPr/>
              <a:t>10</a:t>
            </a:fld>
            <a:endParaRPr lang="en-US"/>
          </a:p>
        </p:txBody>
      </p:sp>
    </p:spTree>
    <p:extLst>
      <p:ext uri="{BB962C8B-B14F-4D97-AF65-F5344CB8AC3E}">
        <p14:creationId xmlns:p14="http://schemas.microsoft.com/office/powerpoint/2010/main" val="398583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Incision site varies based on the size of your bone. The incision size must be large enough for the implant to fit in. May vary by an inch or so. </a:t>
            </a:r>
          </a:p>
          <a:p>
            <a:endParaRPr lang="en-US" dirty="0">
              <a:cs typeface="Calibri"/>
            </a:endParaRPr>
          </a:p>
          <a:p>
            <a:r>
              <a:rPr lang="en-US">
                <a:cs typeface="Calibri"/>
              </a:rPr>
              <a:t>Hip technique: Posterior approach </a:t>
            </a:r>
            <a:endParaRPr lang="en-US" dirty="0">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11</a:t>
            </a:fld>
            <a:endParaRPr lang="en-US"/>
          </a:p>
        </p:txBody>
      </p:sp>
    </p:spTree>
    <p:extLst>
      <p:ext uri="{BB962C8B-B14F-4D97-AF65-F5344CB8AC3E}">
        <p14:creationId xmlns:p14="http://schemas.microsoft.com/office/powerpoint/2010/main" val="350244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The 1st type of closure and dressing decided by Dr. </a:t>
            </a:r>
            <a:r>
              <a:rPr lang="en-US" b="1" dirty="0" err="1"/>
              <a:t>Gerlinger</a:t>
            </a:r>
            <a:r>
              <a:rPr lang="en-US" b="1" dirty="0"/>
              <a:t> in surgery. Dissolvable sutures and skin glue with the </a:t>
            </a:r>
            <a:r>
              <a:rPr lang="en-US" b="1" dirty="0" err="1"/>
              <a:t>Aquacel</a:t>
            </a:r>
            <a:r>
              <a:rPr lang="en-US" b="1" dirty="0"/>
              <a:t> AG Bandage. </a:t>
            </a:r>
          </a:p>
          <a:p>
            <a:pPr marL="171450" indent="-171450">
              <a:buFont typeface="Arial" panose="020B0604020202020204" pitchFamily="34" charset="0"/>
              <a:buChar char="•"/>
            </a:pPr>
            <a:r>
              <a:rPr lang="en-US" dirty="0"/>
              <a:t>You may shower with this dressing starting 24 hours after your surgery. </a:t>
            </a:r>
          </a:p>
          <a:p>
            <a:pPr marL="171450" indent="-171450">
              <a:buFont typeface="Arial" panose="020B0604020202020204" pitchFamily="34" charset="0"/>
              <a:buChar char="•"/>
            </a:pPr>
            <a:r>
              <a:rPr lang="en-US" dirty="0"/>
              <a:t>No need to wrap with additional plastic wrap when showering.</a:t>
            </a:r>
          </a:p>
          <a:p>
            <a:pPr marL="171450" indent="-171450">
              <a:buFont typeface="Arial" panose="020B0604020202020204" pitchFamily="34" charset="0"/>
              <a:buChar char="•"/>
            </a:pPr>
            <a:r>
              <a:rPr lang="en-US" dirty="0"/>
              <a:t>No submerging in pools, hot tubs, baths until cleared by Dr. </a:t>
            </a:r>
            <a:r>
              <a:rPr lang="en-US" dirty="0" err="1"/>
              <a:t>Gerlinger</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After 7 days:</a:t>
            </a:r>
          </a:p>
          <a:p>
            <a:pPr marL="171450" indent="-171450">
              <a:buFont typeface="Arial" panose="020B0604020202020204" pitchFamily="34" charset="0"/>
              <a:buChar char="•"/>
            </a:pPr>
            <a:r>
              <a:rPr lang="en-US" dirty="0"/>
              <a:t>Remove bandage and dispose of it. One-time use. </a:t>
            </a:r>
          </a:p>
          <a:p>
            <a:pPr marL="171450" indent="-171450">
              <a:buFont typeface="Arial" panose="020B0604020202020204" pitchFamily="34" charset="0"/>
              <a:buChar char="•"/>
            </a:pPr>
            <a:r>
              <a:rPr lang="en-US" dirty="0"/>
              <a:t>Site may stay open to air as long as you are keeping it clean and dry. </a:t>
            </a:r>
          </a:p>
          <a:p>
            <a:pPr marL="171450" indent="-171450">
              <a:buFont typeface="Arial" panose="020B0604020202020204" pitchFamily="34" charset="0"/>
              <a:buChar char="•"/>
            </a:pPr>
            <a:r>
              <a:rPr lang="en-US" dirty="0"/>
              <a:t>No topicals, lotions, salves, ointments until cleared by Dr. </a:t>
            </a:r>
            <a:r>
              <a:rPr lang="en-US" dirty="0" err="1"/>
              <a:t>Gerlinger</a:t>
            </a:r>
            <a:r>
              <a:rPr lang="en-US" dirty="0"/>
              <a:t>. </a:t>
            </a:r>
          </a:p>
          <a:p>
            <a:pPr marL="171450" indent="-171450">
              <a:buFont typeface="Arial" panose="020B0604020202020204" pitchFamily="34" charset="0"/>
              <a:buChar char="•"/>
            </a:pPr>
            <a:r>
              <a:rPr lang="en-US" dirty="0"/>
              <a:t>If you feel more comfortable with a dry dressing, we recommend using gauze and the ace bandage that was given to you in the hospital. Dr. </a:t>
            </a:r>
            <a:r>
              <a:rPr lang="en-US" dirty="0" err="1"/>
              <a:t>Gerlinger</a:t>
            </a:r>
            <a:r>
              <a:rPr lang="en-US" dirty="0"/>
              <a:t> discourages the use of tape because removing tape so close to the incision can lead to irritating the incision site and causing unwanted skin issues. </a:t>
            </a:r>
          </a:p>
        </p:txBody>
      </p:sp>
      <p:sp>
        <p:nvSpPr>
          <p:cNvPr id="4" name="Slide Number Placeholder 3"/>
          <p:cNvSpPr>
            <a:spLocks noGrp="1"/>
          </p:cNvSpPr>
          <p:nvPr>
            <p:ph type="sldNum" sz="quarter" idx="5"/>
          </p:nvPr>
        </p:nvSpPr>
        <p:spPr/>
        <p:txBody>
          <a:bodyPr/>
          <a:lstStyle/>
          <a:p>
            <a:fld id="{7F57D00A-2220-4EC9-928C-A5489F74DD93}" type="slidenum">
              <a:rPr lang="en-US" smtClean="0"/>
              <a:pPr/>
              <a:t>12</a:t>
            </a:fld>
            <a:endParaRPr lang="en-US"/>
          </a:p>
        </p:txBody>
      </p:sp>
    </p:spTree>
    <p:extLst>
      <p:ext uri="{BB962C8B-B14F-4D97-AF65-F5344CB8AC3E}">
        <p14:creationId xmlns:p14="http://schemas.microsoft.com/office/powerpoint/2010/main" val="78878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2</a:t>
            </a:r>
            <a:r>
              <a:rPr lang="en-US" b="1" baseline="30000" dirty="0"/>
              <a:t>nd</a:t>
            </a:r>
            <a:r>
              <a:rPr lang="en-US" b="1" dirty="0"/>
              <a:t> type of closure and dressing decided by Dr. Gerlinger in surgery. Nylon sutures with the </a:t>
            </a:r>
            <a:r>
              <a:rPr lang="en-US" b="1" dirty="0" err="1"/>
              <a:t>Prevena</a:t>
            </a:r>
            <a:r>
              <a:rPr lang="en-US" b="1" dirty="0"/>
              <a:t> Incisional Vac dressing. </a:t>
            </a:r>
          </a:p>
          <a:p>
            <a:r>
              <a:rPr lang="en-US" dirty="0"/>
              <a:t>-More commonly used on patients who are diabetic, on blood thinners, on immune suppressants, or just need additional wound healing help.</a:t>
            </a:r>
          </a:p>
          <a:p>
            <a:endParaRPr lang="en-US" dirty="0"/>
          </a:p>
          <a:p>
            <a:pPr marL="171450" indent="-171450">
              <a:buFont typeface="Arial" panose="020B0604020202020204" pitchFamily="34" charset="0"/>
              <a:buChar char="•"/>
            </a:pPr>
            <a:r>
              <a:rPr lang="en-US" dirty="0"/>
              <a:t>You may shower with this dressing starting 24 hours after your surgery. The bandage is waterproof. The machine is not waterproof. Recommend wrapping the machine with a plastic bag and place to the side in the shower. Or disconnecting and reconnecting. </a:t>
            </a:r>
            <a:endParaRPr lang="en-US" dirty="0">
              <a:cs typeface="Calibri"/>
            </a:endParaRPr>
          </a:p>
          <a:p>
            <a:pPr marL="171450" indent="-171450">
              <a:buFont typeface="Arial" panose="020B0604020202020204" pitchFamily="34" charset="0"/>
              <a:buChar char="•"/>
            </a:pPr>
            <a:r>
              <a:rPr lang="en-US" dirty="0"/>
              <a:t>No submerging in pools, hot tubs, baths until cleared by Dr. Gerlinger.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After 7 days:</a:t>
            </a:r>
          </a:p>
          <a:p>
            <a:pPr marL="171450" indent="-171450">
              <a:buFont typeface="Arial" panose="020B0604020202020204" pitchFamily="34" charset="0"/>
              <a:buChar char="•"/>
            </a:pPr>
            <a:r>
              <a:rPr lang="en-US" dirty="0"/>
              <a:t>Remove bandage and dispose of it, including the machine. One-time use and all disposable. </a:t>
            </a:r>
          </a:p>
          <a:p>
            <a:pPr marL="171450" indent="-171450">
              <a:buFont typeface="Arial" panose="020B0604020202020204" pitchFamily="34" charset="0"/>
              <a:buChar char="•"/>
            </a:pPr>
            <a:r>
              <a:rPr lang="en-US" dirty="0"/>
              <a:t>Site may stay open to air as long as you are keeping it clean and dry. </a:t>
            </a:r>
          </a:p>
          <a:p>
            <a:pPr marL="171450" indent="-171450">
              <a:buFont typeface="Arial" panose="020B0604020202020204" pitchFamily="34" charset="0"/>
              <a:buChar char="•"/>
            </a:pPr>
            <a:r>
              <a:rPr lang="en-US" dirty="0"/>
              <a:t>No topicals, lotions, salves, ointments until cleared by Dr. Gerlinger. </a:t>
            </a:r>
          </a:p>
          <a:p>
            <a:pPr marL="171450" indent="-171450">
              <a:buFont typeface="Arial" panose="020B0604020202020204" pitchFamily="34" charset="0"/>
              <a:buChar char="•"/>
            </a:pPr>
            <a:r>
              <a:rPr lang="en-US" dirty="0"/>
              <a:t>If you feel more comfortable with a dry dressing, we recommend using gauze and the ace bandage that was given to you in the hospital. Dr. Gerlinger discourages the use of tape because removing tape so close to the incision can lead to irritating the incision site and causing unwanted skin issues. </a:t>
            </a:r>
          </a:p>
          <a:p>
            <a:pPr marL="171450" indent="-171450">
              <a:buFont typeface="Arial" panose="020B0604020202020204" pitchFamily="34" charset="0"/>
              <a:buChar char="•"/>
            </a:pPr>
            <a:r>
              <a:rPr lang="en-US" b="1" dirty="0"/>
              <a:t>Nylon sutures will be removed at 3wk f/u.</a:t>
            </a:r>
          </a:p>
          <a:p>
            <a:endParaRPr lang="en-US" dirty="0"/>
          </a:p>
        </p:txBody>
      </p:sp>
      <p:sp>
        <p:nvSpPr>
          <p:cNvPr id="4" name="Slide Number Placeholder 3"/>
          <p:cNvSpPr>
            <a:spLocks noGrp="1"/>
          </p:cNvSpPr>
          <p:nvPr>
            <p:ph type="sldNum" sz="quarter" idx="5"/>
          </p:nvPr>
        </p:nvSpPr>
        <p:spPr/>
        <p:txBody>
          <a:bodyPr/>
          <a:lstStyle/>
          <a:p>
            <a:fld id="{7F57D00A-2220-4EC9-928C-A5489F74DD93}" type="slidenum">
              <a:rPr lang="en-US" smtClean="0"/>
              <a:pPr/>
              <a:t>13</a:t>
            </a:fld>
            <a:endParaRPr lang="en-US"/>
          </a:p>
        </p:txBody>
      </p:sp>
    </p:spTree>
    <p:extLst>
      <p:ext uri="{BB962C8B-B14F-4D97-AF65-F5344CB8AC3E}">
        <p14:creationId xmlns:p14="http://schemas.microsoft.com/office/powerpoint/2010/main" val="62566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our patients receive the twilight sedation. A few are indicated for general anesthesia, that will be decided by your anesthesia team in the preop holding area before surgery.</a:t>
            </a:r>
          </a:p>
          <a:p>
            <a:endParaRPr lang="en-US" dirty="0"/>
          </a:p>
          <a:p>
            <a:r>
              <a:rPr lang="en-US" dirty="0"/>
              <a:t>Twilight sedation is what you receive in a colonoscopy. It will put you to sleep. The spinal/regional and epidural blocks will completely numb you, so you feel nothing. </a:t>
            </a:r>
          </a:p>
        </p:txBody>
      </p:sp>
      <p:sp>
        <p:nvSpPr>
          <p:cNvPr id="4" name="Slide Number Placeholder 3"/>
          <p:cNvSpPr>
            <a:spLocks noGrp="1"/>
          </p:cNvSpPr>
          <p:nvPr>
            <p:ph type="sldNum" sz="quarter" idx="5"/>
          </p:nvPr>
        </p:nvSpPr>
        <p:spPr/>
        <p:txBody>
          <a:bodyPr/>
          <a:lstStyle/>
          <a:p>
            <a:fld id="{7F57D00A-2220-4EC9-928C-A5489F74DD93}" type="slidenum">
              <a:rPr lang="en-US" smtClean="0"/>
              <a:pPr/>
              <a:t>15</a:t>
            </a:fld>
            <a:endParaRPr lang="en-US"/>
          </a:p>
        </p:txBody>
      </p:sp>
    </p:spTree>
    <p:extLst>
      <p:ext uri="{BB962C8B-B14F-4D97-AF65-F5344CB8AC3E}">
        <p14:creationId xmlns:p14="http://schemas.microsoft.com/office/powerpoint/2010/main" val="133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can also take whatever day of surgery PO meds they are instructed to take at this time with the </a:t>
            </a:r>
            <a:r>
              <a:rPr lang="en-US" dirty="0" err="1"/>
              <a:t>gatorade</a:t>
            </a:r>
            <a:r>
              <a:rPr lang="en-US" dirty="0"/>
              <a:t>.</a:t>
            </a:r>
          </a:p>
          <a:p>
            <a:endParaRPr lang="en-US" dirty="0">
              <a:cs typeface="Calibri"/>
            </a:endParaRPr>
          </a:p>
          <a:p>
            <a:r>
              <a:rPr lang="en-US" dirty="0">
                <a:cs typeface="Calibri"/>
              </a:rPr>
              <a:t>Benefits:</a:t>
            </a:r>
          </a:p>
          <a:p>
            <a:r>
              <a:rPr lang="en-US" dirty="0"/>
              <a:t>- decrease catabolic state during surgery (decrease detrimental effects of surgical stress)</a:t>
            </a:r>
          </a:p>
          <a:p>
            <a:r>
              <a:rPr lang="en-US" dirty="0"/>
              <a:t>- decrease insulin resistance (better glucose control)</a:t>
            </a:r>
          </a:p>
          <a:p>
            <a:r>
              <a:rPr lang="en-US" dirty="0"/>
              <a:t>- improve wound healing</a:t>
            </a:r>
          </a:p>
          <a:p>
            <a:r>
              <a:rPr lang="en-US" dirty="0"/>
              <a:t>- decrease surgical site swelling </a:t>
            </a:r>
          </a:p>
          <a:p>
            <a:r>
              <a:rPr lang="en-US" dirty="0"/>
              <a:t>- better patient satisfaction</a:t>
            </a:r>
          </a:p>
          <a:p>
            <a:r>
              <a:rPr lang="en-US" dirty="0"/>
              <a:t>- improved hemodynamic stability (both for spinal and surgical blood loss)</a:t>
            </a:r>
          </a:p>
          <a:p>
            <a:r>
              <a:rPr lang="en-US" dirty="0"/>
              <a:t>- perhaps even promote gastric emptying (less aspiration risk)</a:t>
            </a:r>
            <a:br>
              <a:rPr lang="en-US" dirty="0">
                <a:cs typeface="+mn-lt"/>
              </a:rPr>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16</a:t>
            </a:fld>
            <a:endParaRPr lang="en-US"/>
          </a:p>
        </p:txBody>
      </p:sp>
    </p:spTree>
    <p:extLst>
      <p:ext uri="{BB962C8B-B14F-4D97-AF65-F5344CB8AC3E}">
        <p14:creationId xmlns:p14="http://schemas.microsoft.com/office/powerpoint/2010/main" val="288845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perioperative care nurse will tell you the </a:t>
            </a:r>
            <a:r>
              <a:rPr lang="en-US" u="sng" dirty="0">
                <a:cs typeface="Calibri"/>
              </a:rPr>
              <a:t>time of your surgery</a:t>
            </a:r>
            <a:r>
              <a:rPr lang="en-US" dirty="0">
                <a:cs typeface="Calibri"/>
              </a:rPr>
              <a:t>, what time to arrive to the hospital, when to stop eating and drinking, and making sure you are not taking any medications on your do not take list.</a:t>
            </a:r>
          </a:p>
          <a:p>
            <a:endParaRPr lang="en-US" dirty="0"/>
          </a:p>
          <a:p>
            <a:r>
              <a:rPr lang="en-US" dirty="0"/>
              <a:t>Family is welcome in the preop holding area with you. This is where you will be prepped for surgery and meet with your surgical and anesthesia teams.</a:t>
            </a:r>
          </a:p>
          <a:p>
            <a:endParaRPr lang="en-US" dirty="0">
              <a:cs typeface="Calibri"/>
            </a:endParaRPr>
          </a:p>
          <a:p>
            <a:r>
              <a:rPr lang="en-US" b="1" dirty="0">
                <a:cs typeface="Calibri"/>
              </a:rPr>
              <a:t>Rush University Medical Center: </a:t>
            </a:r>
            <a:r>
              <a:rPr lang="en-US" dirty="0"/>
              <a:t>1653 W Congress Pkwy, Chicago, IL 60612</a:t>
            </a:r>
            <a:endParaRPr lang="en-US" dirty="0">
              <a:cs typeface="Calibri"/>
            </a:endParaRPr>
          </a:p>
          <a:p>
            <a:endParaRPr lang="en-US" dirty="0">
              <a:cs typeface="Calibri"/>
            </a:endParaRPr>
          </a:p>
          <a:p>
            <a:r>
              <a:rPr lang="en-US" b="1" dirty="0">
                <a:cs typeface="Calibri"/>
              </a:rPr>
              <a:t>Midwest </a:t>
            </a:r>
            <a:r>
              <a:rPr lang="en-US" b="1" dirty="0" err="1">
                <a:cs typeface="Calibri"/>
              </a:rPr>
              <a:t>Orthopaedics</a:t>
            </a:r>
            <a:r>
              <a:rPr lang="en-US" b="1" dirty="0">
                <a:cs typeface="Calibri"/>
              </a:rPr>
              <a:t> at Rush Oak Brook</a:t>
            </a:r>
            <a:r>
              <a:rPr lang="en-US" dirty="0">
                <a:cs typeface="Calibri"/>
              </a:rPr>
              <a:t>: 2011 York Road, Oak Brook, IL 60154</a:t>
            </a:r>
          </a:p>
          <a:p>
            <a:endParaRPr lang="en-US" dirty="0">
              <a:cs typeface="Calibri"/>
            </a:endParaRPr>
          </a:p>
          <a:p>
            <a:r>
              <a:rPr lang="en-US" b="1" dirty="0">
                <a:cs typeface="Calibri"/>
              </a:rPr>
              <a:t>Gold Coast Surgicenter: </a:t>
            </a:r>
            <a:r>
              <a:rPr lang="en-US" dirty="0"/>
              <a:t>845 N Michigan Ave #985w, Chicago, IL 60611</a:t>
            </a:r>
          </a:p>
          <a:p>
            <a:endParaRPr lang="en-US" dirty="0"/>
          </a:p>
          <a:p>
            <a:r>
              <a:rPr lang="en-US" b="1" dirty="0"/>
              <a:t>South Suburban Surgical Suites</a:t>
            </a:r>
            <a:r>
              <a:rPr lang="en-US" dirty="0"/>
              <a:t>:  9200 Calumet Ave Ste E-100, Munster, Indiana 46321</a:t>
            </a:r>
          </a:p>
          <a:p>
            <a:endParaRPr lang="en-US" dirty="0">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18</a:t>
            </a:fld>
            <a:endParaRPr lang="en-US"/>
          </a:p>
        </p:txBody>
      </p:sp>
    </p:spTree>
    <p:extLst>
      <p:ext uri="{BB962C8B-B14F-4D97-AF65-F5344CB8AC3E}">
        <p14:creationId xmlns:p14="http://schemas.microsoft.com/office/powerpoint/2010/main" val="11252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0EAF8-CFB5-428D-A4BD-2E39E3EFAC99}"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Hemovac</a:t>
            </a:r>
            <a:r>
              <a:rPr lang="en-US" dirty="0"/>
              <a:t> drain only for Total Knee Replacements. Removed before discharge.</a:t>
            </a:r>
          </a:p>
        </p:txBody>
      </p:sp>
      <p:sp>
        <p:nvSpPr>
          <p:cNvPr id="4" name="Slide Number Placeholder 3"/>
          <p:cNvSpPr>
            <a:spLocks noGrp="1"/>
          </p:cNvSpPr>
          <p:nvPr>
            <p:ph type="sldNum" sz="quarter" idx="5"/>
          </p:nvPr>
        </p:nvSpPr>
        <p:spPr/>
        <p:txBody>
          <a:bodyPr/>
          <a:lstStyle/>
          <a:p>
            <a:fld id="{7F57D00A-2220-4EC9-928C-A5489F74DD93}" type="slidenum">
              <a:rPr lang="en-US" smtClean="0"/>
              <a:pPr/>
              <a:t>20</a:t>
            </a:fld>
            <a:endParaRPr lang="en-US"/>
          </a:p>
        </p:txBody>
      </p:sp>
    </p:spTree>
    <p:extLst>
      <p:ext uri="{BB962C8B-B14F-4D97-AF65-F5344CB8AC3E}">
        <p14:creationId xmlns:p14="http://schemas.microsoft.com/office/powerpoint/2010/main" val="322937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Inpatient and outpatient surgical patients will meet with Physical therapy before discharge. They will assist in sizing you for your assistive device. They will walk around the unit with you, do stairs, and teach you our home exercise program consisting of some light stretches and exercises Dr. </a:t>
            </a:r>
            <a:r>
              <a:rPr lang="en-US" dirty="0" err="1"/>
              <a:t>Gerlinger</a:t>
            </a:r>
            <a:r>
              <a:rPr lang="en-US" dirty="0"/>
              <a:t> would like for you to practice once you get home. He recommends you do these exercises for the week following your surgery, and then go straight to outpatient physical therapy one week after your surgery. </a:t>
            </a:r>
          </a:p>
          <a:p>
            <a:endParaRPr lang="en-US" dirty="0"/>
          </a:p>
          <a:p>
            <a:r>
              <a:rPr lang="en-US" dirty="0"/>
              <a:t>We will make sure you labs and vital signs are within normal limits and your pain is well controlled before discharge.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21</a:t>
            </a:fld>
            <a:endParaRPr lang="en-US"/>
          </a:p>
        </p:txBody>
      </p:sp>
    </p:spTree>
    <p:extLst>
      <p:ext uri="{BB962C8B-B14F-4D97-AF65-F5344CB8AC3E}">
        <p14:creationId xmlns:p14="http://schemas.microsoft.com/office/powerpoint/2010/main" val="40594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2</a:t>
            </a:fld>
            <a:endParaRPr lang="en-US"/>
          </a:p>
        </p:txBody>
      </p:sp>
    </p:spTree>
    <p:extLst>
      <p:ext uri="{BB962C8B-B14F-4D97-AF65-F5344CB8AC3E}">
        <p14:creationId xmlns:p14="http://schemas.microsoft.com/office/powerpoint/2010/main" val="400813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gel ice packs after your surgery. Ice as much as you can tolerate. Always remember to put a barrier in between the ice and your skin to avoid frostbite. </a:t>
            </a:r>
          </a:p>
          <a:p>
            <a:endParaRPr lang="en-US" dirty="0"/>
          </a:p>
          <a:p>
            <a:r>
              <a:rPr lang="en-US" dirty="0"/>
              <a:t>Dr. </a:t>
            </a:r>
            <a:r>
              <a:rPr lang="en-US" dirty="0" err="1"/>
              <a:t>Gerlinger</a:t>
            </a:r>
            <a:r>
              <a:rPr lang="en-US" dirty="0"/>
              <a:t> does not require the use of cooling units post operative. Most insurance companies do not cover the cooling units and they are pricey. Research shows that those cooling units don’t do much more than a frozen bag of peas.  We know the gel ice packs work and is covered under insurance so that is why we provide these for you. </a:t>
            </a:r>
          </a:p>
          <a:p>
            <a:r>
              <a:rPr lang="en-US" dirty="0"/>
              <a:t>If interested, you may purchase a cooling unit online or at our DME store.</a:t>
            </a:r>
          </a:p>
        </p:txBody>
      </p:sp>
      <p:sp>
        <p:nvSpPr>
          <p:cNvPr id="4" name="Slide Number Placeholder 3"/>
          <p:cNvSpPr>
            <a:spLocks noGrp="1"/>
          </p:cNvSpPr>
          <p:nvPr>
            <p:ph type="sldNum" sz="quarter" idx="5"/>
          </p:nvPr>
        </p:nvSpPr>
        <p:spPr/>
        <p:txBody>
          <a:bodyPr/>
          <a:lstStyle/>
          <a:p>
            <a:fld id="{7F57D00A-2220-4EC9-928C-A5489F74DD93}" type="slidenum">
              <a:rPr lang="en-US" smtClean="0"/>
              <a:pPr/>
              <a:t>22</a:t>
            </a:fld>
            <a:endParaRPr lang="en-US"/>
          </a:p>
        </p:txBody>
      </p:sp>
    </p:spTree>
    <p:extLst>
      <p:ext uri="{BB962C8B-B14F-4D97-AF65-F5344CB8AC3E}">
        <p14:creationId xmlns:p14="http://schemas.microsoft.com/office/powerpoint/2010/main" val="330105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postoperative pain management regimen was created in collaboration by the pain anesthesiologists in the hospital and our orthopedic joint surgeons here at MOR. They created a multi-modal schedule. Multi-modal meaning “acting on different pain pathways.” Schedule meaning “taking around the clock with or without pain.” The whole goal is to stay ahead of the pain, rather than trying to play catch up since we know that is a hard game to play. We are very conservative here at MOR and give low doses, least amount, so you never feel like you will get addicted to these narcotics. Our goal is to cover you pain appropriately and safely, which is what we intend to do.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23</a:t>
            </a:fld>
            <a:endParaRPr lang="en-US"/>
          </a:p>
        </p:txBody>
      </p:sp>
    </p:spTree>
    <p:extLst>
      <p:ext uri="{BB962C8B-B14F-4D97-AF65-F5344CB8AC3E}">
        <p14:creationId xmlns:p14="http://schemas.microsoft.com/office/powerpoint/2010/main" val="1949717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full course of blood thinner*</a:t>
            </a:r>
          </a:p>
        </p:txBody>
      </p:sp>
      <p:sp>
        <p:nvSpPr>
          <p:cNvPr id="4" name="Slide Number Placeholder 3"/>
          <p:cNvSpPr>
            <a:spLocks noGrp="1"/>
          </p:cNvSpPr>
          <p:nvPr>
            <p:ph type="sldNum" sz="quarter" idx="5"/>
          </p:nvPr>
        </p:nvSpPr>
        <p:spPr/>
        <p:txBody>
          <a:bodyPr/>
          <a:lstStyle/>
          <a:p>
            <a:fld id="{7F57D00A-2220-4EC9-928C-A5489F74DD93}" type="slidenum">
              <a:rPr lang="en-US" smtClean="0"/>
              <a:pPr/>
              <a:t>24</a:t>
            </a:fld>
            <a:endParaRPr lang="en-US"/>
          </a:p>
        </p:txBody>
      </p:sp>
    </p:spTree>
    <p:extLst>
      <p:ext uri="{BB962C8B-B14F-4D97-AF65-F5344CB8AC3E}">
        <p14:creationId xmlns:p14="http://schemas.microsoft.com/office/powerpoint/2010/main" val="1462585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Some outpatient physical therapy locations offer transportation (look into ATI or Athletico).</a:t>
            </a:r>
          </a:p>
          <a:p>
            <a:r>
              <a:rPr lang="en-US" dirty="0"/>
              <a:t>Dr. Gerlinger feels strongly about doing your home exercises/stretches (taught by the therapist in the hospital post operative) for the first week after your surgery while getting a jump start on the healing process. Start outpatient physical therapy one week after your surgery.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25</a:t>
            </a:fld>
            <a:endParaRPr lang="en-US"/>
          </a:p>
        </p:txBody>
      </p:sp>
    </p:spTree>
    <p:extLst>
      <p:ext uri="{BB962C8B-B14F-4D97-AF65-F5344CB8AC3E}">
        <p14:creationId xmlns:p14="http://schemas.microsoft.com/office/powerpoint/2010/main" val="311992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Nylon sutures removed at 3wk postop f/u.</a:t>
            </a:r>
          </a:p>
          <a:p>
            <a:endParaRPr lang="en-US" dirty="0"/>
          </a:p>
          <a:p>
            <a:r>
              <a:rPr lang="en-US" dirty="0"/>
              <a:t>Six week minimum between surgeries.</a:t>
            </a:r>
          </a:p>
        </p:txBody>
      </p:sp>
      <p:sp>
        <p:nvSpPr>
          <p:cNvPr id="4" name="Slide Number Placeholder 3"/>
          <p:cNvSpPr>
            <a:spLocks noGrp="1"/>
          </p:cNvSpPr>
          <p:nvPr>
            <p:ph type="sldNum" sz="quarter" idx="5"/>
          </p:nvPr>
        </p:nvSpPr>
        <p:spPr/>
        <p:txBody>
          <a:bodyPr/>
          <a:lstStyle/>
          <a:p>
            <a:fld id="{7F57D00A-2220-4EC9-928C-A5489F74DD93}" type="slidenum">
              <a:rPr lang="en-US" smtClean="0"/>
              <a:pPr/>
              <a:t>26</a:t>
            </a:fld>
            <a:endParaRPr lang="en-US"/>
          </a:p>
        </p:txBody>
      </p:sp>
    </p:spTree>
    <p:extLst>
      <p:ext uri="{BB962C8B-B14F-4D97-AF65-F5344CB8AC3E}">
        <p14:creationId xmlns:p14="http://schemas.microsoft.com/office/powerpoint/2010/main" val="981754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27</a:t>
            </a:fld>
            <a:endParaRPr lang="en-US"/>
          </a:p>
        </p:txBody>
      </p:sp>
    </p:spTree>
    <p:extLst>
      <p:ext uri="{BB962C8B-B14F-4D97-AF65-F5344CB8AC3E}">
        <p14:creationId xmlns:p14="http://schemas.microsoft.com/office/powerpoint/2010/main" val="430191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Work: </a:t>
            </a:r>
            <a:r>
              <a:rPr lang="en-US" dirty="0"/>
              <a:t>If you provide our office with FMLA paperwork, we will write you off for 12 weeks and then write a return to work letter if ready to go back before then.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Drive: </a:t>
            </a:r>
            <a:r>
              <a:rPr lang="en-US" dirty="0"/>
              <a:t>Dr. Gerlinger has done studies that show your brake reflex comes back about 2 weeks after your surgery. If you are 2 weeks post op and off the tramadol and oxycodone (your narcotics) and feel safe getting behind the wheel, you may do so. If you happened to get in an accident and the person you had an accident with finds out you are not 6 weeks post operative, they can take legal action.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Fly: </a:t>
            </a:r>
            <a:r>
              <a:rPr lang="en-US" dirty="0"/>
              <a:t>You now have metal in your joint, you will set off alarms at TSA. TSA does not have cards anymore. All you have to do is let your TSA agent know you have a metal implant and opt to go through the scanner where you put you arms above your head. You should have no issues with setting off alarms using this method.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Exercise: </a:t>
            </a:r>
            <a:r>
              <a:rPr lang="en-US" dirty="0"/>
              <a:t>We expect you to reach 75% healed at about 6 weeks and reach 100% at 6 months to a year. Returning to normal activity starts around the 6 week mark.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Other side surgery: </a:t>
            </a:r>
            <a:r>
              <a:rPr lang="en-US" dirty="0"/>
              <a:t>You cannot get both knees/hips operated on the same time. 6 week minimum between surgeries.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28</a:t>
            </a:fld>
            <a:endParaRPr lang="en-US"/>
          </a:p>
        </p:txBody>
      </p:sp>
    </p:spTree>
    <p:extLst>
      <p:ext uri="{BB962C8B-B14F-4D97-AF65-F5344CB8AC3E}">
        <p14:creationId xmlns:p14="http://schemas.microsoft.com/office/powerpoint/2010/main" val="1617428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 your surgical site with </a:t>
            </a:r>
            <a:r>
              <a:rPr lang="en-US" b="1" dirty="0" err="1"/>
              <a:t>hibiclens</a:t>
            </a:r>
            <a:r>
              <a:rPr lang="en-US" b="1" dirty="0"/>
              <a:t> </a:t>
            </a:r>
            <a:r>
              <a:rPr lang="en-US" dirty="0"/>
              <a:t>the night before your surgery and the morning of. There is a sheet in your surgical folder explaining in more depth. </a:t>
            </a:r>
          </a:p>
          <a:p>
            <a:endParaRPr lang="en-US" dirty="0"/>
          </a:p>
          <a:p>
            <a:r>
              <a:rPr lang="en-US" b="1" dirty="0"/>
              <a:t>Dentist prophylaxis</a:t>
            </a:r>
            <a:r>
              <a:rPr lang="en-US" dirty="0"/>
              <a:t>: Our mouths are full of bacteria and when you go to the dentist, they poke around creating entryways for bacteria to enter the blood stream and they can colonize on new implants. Dr. </a:t>
            </a:r>
            <a:r>
              <a:rPr lang="en-US" dirty="0" err="1"/>
              <a:t>Gerlinger</a:t>
            </a:r>
            <a:r>
              <a:rPr lang="en-US" dirty="0"/>
              <a:t> has a lifelong recommendation of taking an oral antibiotic 1 </a:t>
            </a:r>
            <a:r>
              <a:rPr lang="en-US" dirty="0" err="1"/>
              <a:t>hr</a:t>
            </a:r>
            <a:r>
              <a:rPr lang="en-US" dirty="0"/>
              <a:t> before any dental cleaning, tooth extraction, cavity refill, etc.  He also recommends NO elective dental work 3 weeks before your surgery and 3 months after your surgery to avoid infection.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29</a:t>
            </a:fld>
            <a:endParaRPr lang="en-US"/>
          </a:p>
        </p:txBody>
      </p:sp>
    </p:spTree>
    <p:extLst>
      <p:ext uri="{BB962C8B-B14F-4D97-AF65-F5344CB8AC3E}">
        <p14:creationId xmlns:p14="http://schemas.microsoft.com/office/powerpoint/2010/main" val="2350495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30</a:t>
            </a:fld>
            <a:endParaRPr lang="en-US"/>
          </a:p>
        </p:txBody>
      </p:sp>
    </p:spTree>
    <p:extLst>
      <p:ext uri="{BB962C8B-B14F-4D97-AF65-F5344CB8AC3E}">
        <p14:creationId xmlns:p14="http://schemas.microsoft.com/office/powerpoint/2010/main" val="3038027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31</a:t>
            </a:fld>
            <a:endParaRPr lang="en-US"/>
          </a:p>
        </p:txBody>
      </p:sp>
    </p:spTree>
    <p:extLst>
      <p:ext uri="{BB962C8B-B14F-4D97-AF65-F5344CB8AC3E}">
        <p14:creationId xmlns:p14="http://schemas.microsoft.com/office/powerpoint/2010/main" val="57393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3</a:t>
            </a:fld>
            <a:endParaRPr lang="en-US"/>
          </a:p>
        </p:txBody>
      </p:sp>
    </p:spTree>
    <p:extLst>
      <p:ext uri="{BB962C8B-B14F-4D97-AF65-F5344CB8AC3E}">
        <p14:creationId xmlns:p14="http://schemas.microsoft.com/office/powerpoint/2010/main" val="2369899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card in surgical folder. Reminders and encouraging tips in text form.</a:t>
            </a:r>
          </a:p>
        </p:txBody>
      </p:sp>
      <p:sp>
        <p:nvSpPr>
          <p:cNvPr id="4" name="Slide Number Placeholder 3"/>
          <p:cNvSpPr>
            <a:spLocks noGrp="1"/>
          </p:cNvSpPr>
          <p:nvPr>
            <p:ph type="sldNum" sz="quarter" idx="5"/>
          </p:nvPr>
        </p:nvSpPr>
        <p:spPr/>
        <p:txBody>
          <a:bodyPr/>
          <a:lstStyle/>
          <a:p>
            <a:fld id="{7F57D00A-2220-4EC9-928C-A5489F74DD93}" type="slidenum">
              <a:rPr lang="en-US" smtClean="0"/>
              <a:pPr/>
              <a:t>32</a:t>
            </a:fld>
            <a:endParaRPr lang="en-US"/>
          </a:p>
        </p:txBody>
      </p:sp>
    </p:spTree>
    <p:extLst>
      <p:ext uri="{BB962C8B-B14F-4D97-AF65-F5344CB8AC3E}">
        <p14:creationId xmlns:p14="http://schemas.microsoft.com/office/powerpoint/2010/main" val="1683602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Flyer in surgical folder with more information. Available for purchase on https://emnortho.com/ or at our DME store!</a:t>
            </a:r>
          </a:p>
        </p:txBody>
      </p:sp>
      <p:sp>
        <p:nvSpPr>
          <p:cNvPr id="4" name="Slide Number Placeholder 3"/>
          <p:cNvSpPr>
            <a:spLocks noGrp="1"/>
          </p:cNvSpPr>
          <p:nvPr>
            <p:ph type="sldNum" sz="quarter" idx="5"/>
          </p:nvPr>
        </p:nvSpPr>
        <p:spPr/>
        <p:txBody>
          <a:bodyPr/>
          <a:lstStyle/>
          <a:p>
            <a:fld id="{7F57D00A-2220-4EC9-928C-A5489F74DD93}" type="slidenum">
              <a:rPr lang="en-US" smtClean="0"/>
              <a:pPr/>
              <a:t>33</a:t>
            </a:fld>
            <a:endParaRPr lang="en-US"/>
          </a:p>
        </p:txBody>
      </p:sp>
    </p:spTree>
    <p:extLst>
      <p:ext uri="{BB962C8B-B14F-4D97-AF65-F5344CB8AC3E}">
        <p14:creationId xmlns:p14="http://schemas.microsoft.com/office/powerpoint/2010/main" val="319785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4</a:t>
            </a:fld>
            <a:endParaRPr lang="en-US"/>
          </a:p>
        </p:txBody>
      </p:sp>
    </p:spTree>
    <p:extLst>
      <p:ext uri="{BB962C8B-B14F-4D97-AF65-F5344CB8AC3E}">
        <p14:creationId xmlns:p14="http://schemas.microsoft.com/office/powerpoint/2010/main" val="267521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the compartments of the knee to be very important when diagnosing arthritis. If you have arthritis in only ONE compartment, that would indicate you for a Partial Knee Replacement or “</a:t>
            </a:r>
            <a:r>
              <a:rPr lang="en-US" dirty="0" err="1"/>
              <a:t>Unicompartmental</a:t>
            </a:r>
            <a:r>
              <a:rPr lang="en-US" dirty="0"/>
              <a:t>” knee replacement. If the arthritis has spread to 2 or more compartments, that would indicate you for a Total Knee Replacement.</a:t>
            </a:r>
          </a:p>
        </p:txBody>
      </p:sp>
      <p:sp>
        <p:nvSpPr>
          <p:cNvPr id="4" name="Slide Number Placeholder 3"/>
          <p:cNvSpPr>
            <a:spLocks noGrp="1"/>
          </p:cNvSpPr>
          <p:nvPr>
            <p:ph type="sldNum" sz="quarter" idx="5"/>
          </p:nvPr>
        </p:nvSpPr>
        <p:spPr/>
        <p:txBody>
          <a:bodyPr/>
          <a:lstStyle/>
          <a:p>
            <a:fld id="{7F57D00A-2220-4EC9-928C-A5489F74DD93}" type="slidenum">
              <a:rPr lang="en-US" smtClean="0"/>
              <a:pPr/>
              <a:t>5</a:t>
            </a:fld>
            <a:endParaRPr lang="en-US"/>
          </a:p>
        </p:txBody>
      </p:sp>
    </p:spTree>
    <p:extLst>
      <p:ext uri="{BB962C8B-B14F-4D97-AF65-F5344CB8AC3E}">
        <p14:creationId xmlns:p14="http://schemas.microsoft.com/office/powerpoint/2010/main" val="49538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Made of </a:t>
            </a:r>
            <a:r>
              <a:rPr lang="en-US" dirty="0" err="1"/>
              <a:t>oxinium</a:t>
            </a:r>
            <a:r>
              <a:rPr lang="en-US" dirty="0"/>
              <a:t>, titanium, and highly crosslinked polyethylene liner (plastic).</a:t>
            </a:r>
            <a:endParaRPr lang="en-US" dirty="0">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6</a:t>
            </a:fld>
            <a:endParaRPr lang="en-US"/>
          </a:p>
        </p:txBody>
      </p:sp>
    </p:spTree>
    <p:extLst>
      <p:ext uri="{BB962C8B-B14F-4D97-AF65-F5344CB8AC3E}">
        <p14:creationId xmlns:p14="http://schemas.microsoft.com/office/powerpoint/2010/main" val="288838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Gerlinger uses a Smith and Nephew Implant named “Legion”</a:t>
            </a:r>
          </a:p>
          <a:p>
            <a:r>
              <a:rPr lang="en-US" dirty="0">
                <a:hlinkClick r:id="rId3"/>
              </a:rPr>
              <a:t>https://www.smith-nephew.com/key-products/orthopaedic-reconstruction/legion-total-knee-system/</a:t>
            </a:r>
            <a:endParaRPr lang="en-US" dirty="0"/>
          </a:p>
          <a:p>
            <a:endParaRPr lang="en-US" dirty="0"/>
          </a:p>
          <a:p>
            <a:r>
              <a:rPr lang="en-US" dirty="0"/>
              <a:t>Made of </a:t>
            </a:r>
            <a:r>
              <a:rPr lang="en-US" dirty="0" err="1"/>
              <a:t>oxinium</a:t>
            </a:r>
            <a:r>
              <a:rPr lang="en-US" dirty="0"/>
              <a:t>, titanium, a highly crosslinked polyethylene liner (plastic) and plastic button.</a:t>
            </a:r>
            <a:endParaRPr lang="en-US" dirty="0">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7</a:t>
            </a:fld>
            <a:endParaRPr lang="en-US"/>
          </a:p>
        </p:txBody>
      </p:sp>
    </p:spTree>
    <p:extLst>
      <p:ext uri="{BB962C8B-B14F-4D97-AF65-F5344CB8AC3E}">
        <p14:creationId xmlns:p14="http://schemas.microsoft.com/office/powerpoint/2010/main" val="277673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8</a:t>
            </a:fld>
            <a:endParaRPr lang="en-US"/>
          </a:p>
        </p:txBody>
      </p:sp>
    </p:spTree>
    <p:extLst>
      <p:ext uri="{BB962C8B-B14F-4D97-AF65-F5344CB8AC3E}">
        <p14:creationId xmlns:p14="http://schemas.microsoft.com/office/powerpoint/2010/main" val="197128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9</a:t>
            </a:fld>
            <a:endParaRPr lang="en-US"/>
          </a:p>
        </p:txBody>
      </p:sp>
    </p:spTree>
    <p:extLst>
      <p:ext uri="{BB962C8B-B14F-4D97-AF65-F5344CB8AC3E}">
        <p14:creationId xmlns:p14="http://schemas.microsoft.com/office/powerpoint/2010/main" val="250134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8ECF5E4-5D6E-488B-8AD5-3D0511C82679}" type="datetimeFigureOut">
              <a:rPr lang="en-US" smtClean="0"/>
              <a:pPr/>
              <a:t>3/19/2024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9E1624-B120-4B32-84CA-FCDF78C51A9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ECF5E4-5D6E-488B-8AD5-3D0511C8267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E1624-B120-4B32-84CA-FCDF78C51A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F9E1624-B120-4B32-84CA-FCDF78C51A9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ECF5E4-5D6E-488B-8AD5-3D0511C8267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853EA69-4CD4-4185-97E8-60FDBA352953}" type="datetimeFigureOut">
              <a:rPr lang="en-US" smtClean="0"/>
              <a:pPr/>
              <a:t>3/19/2024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01FC89-D98C-4168-8321-74FBDF71D68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853EA69-4CD4-4185-97E8-60FDBA35295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001FC89-D98C-4168-8321-74FBDF71D68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53EA69-4CD4-4185-97E8-60FDBA352953}" type="datetimeFigureOut">
              <a:rPr lang="en-US" smtClean="0"/>
              <a:pPr/>
              <a:t>3/19/2024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01FC89-D98C-4168-8321-74FBDF71D68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853EA69-4CD4-4185-97E8-60FDBA35295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1FC89-D98C-4168-8321-74FBDF71D68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853EA69-4CD4-4185-97E8-60FDBA352953}" type="datetimeFigureOut">
              <a:rPr lang="en-US" smtClean="0"/>
              <a:pPr/>
              <a:t>3/19/2024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001FC89-D98C-4168-8321-74FBDF71D68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853EA69-4CD4-4185-97E8-60FDBA352953}" type="datetimeFigureOut">
              <a:rPr lang="en-US" smtClean="0"/>
              <a:pPr/>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001FC89-D98C-4168-8321-74FBDF71D68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853EA69-4CD4-4185-97E8-60FDBA352953}"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01FC89-D98C-4168-8321-74FBDF71D68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01FC89-D98C-4168-8321-74FBDF71D68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853EA69-4CD4-4185-97E8-60FDBA352953}" type="datetimeFigureOut">
              <a:rPr lang="en-US" smtClean="0"/>
              <a:pPr/>
              <a:t>3/19/2024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8ECF5E4-5D6E-488B-8AD5-3D0511C8267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F9E1624-B120-4B32-84CA-FCDF78C51A9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001FC89-D98C-4168-8321-74FBDF71D68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853EA69-4CD4-4185-97E8-60FDBA352953}" type="datetimeFigureOut">
              <a:rPr lang="en-US" smtClean="0"/>
              <a:pPr/>
              <a:t>3/19/2024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53EA69-4CD4-4185-97E8-60FDBA35295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1FC89-D98C-4168-8321-74FBDF71D6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001FC89-D98C-4168-8321-74FBDF71D68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53EA69-4CD4-4185-97E8-60FDBA35295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8ECF5E4-5D6E-488B-8AD5-3D0511C82679}" type="datetimeFigureOut">
              <a:rPr lang="en-US" smtClean="0"/>
              <a:pPr/>
              <a:t>3/19/2024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9E1624-B120-4B32-84CA-FCDF78C51A9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8ECF5E4-5D6E-488B-8AD5-3D0511C8267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E1624-B120-4B32-84CA-FCDF78C51A9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8ECF5E4-5D6E-488B-8AD5-3D0511C82679}" type="datetimeFigureOut">
              <a:rPr lang="en-US" smtClean="0"/>
              <a:pPr/>
              <a:t>3/19/2024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F9E1624-B120-4B32-84CA-FCDF78C51A9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8ECF5E4-5D6E-488B-8AD5-3D0511C82679}" type="datetimeFigureOut">
              <a:rPr lang="en-US" smtClean="0"/>
              <a:pPr/>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F9E1624-B120-4B32-84CA-FCDF78C51A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ECF5E4-5D6E-488B-8AD5-3D0511C82679}"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F9E1624-B120-4B32-84CA-FCDF78C51A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F9E1624-B120-4B32-84CA-FCDF78C51A9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ECF5E4-5D6E-488B-8AD5-3D0511C82679}" type="datetimeFigureOut">
              <a:rPr lang="en-US" smtClean="0"/>
              <a:pPr/>
              <a:t>3/19/2024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F9E1624-B120-4B32-84CA-FCDF78C51A9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ECF5E4-5D6E-488B-8AD5-3D0511C82679}" type="datetimeFigureOut">
              <a:rPr lang="en-US" smtClean="0"/>
              <a:pPr/>
              <a:t>3/19/2024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ECF5E4-5D6E-488B-8AD5-3D0511C82679}" type="datetimeFigureOut">
              <a:rPr lang="en-US" smtClean="0"/>
              <a:pPr/>
              <a:t>3/19/2024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F9E1624-B120-4B32-84CA-FCDF78C51A9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853EA69-4CD4-4185-97E8-60FDBA352953}" type="datetimeFigureOut">
              <a:rPr lang="en-US" smtClean="0"/>
              <a:pPr/>
              <a:t>3/19/2024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01FC89-D98C-4168-8321-74FBDF71D68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anchor="t">
            <a:normAutofit/>
          </a:bodyPr>
          <a:lstStyle/>
          <a:p>
            <a:endParaRPr lang="en-US" dirty="0"/>
          </a:p>
          <a:p>
            <a:endParaRPr lang="en-US" dirty="0"/>
          </a:p>
          <a:p>
            <a:r>
              <a:rPr lang="en-US" dirty="0"/>
              <a:t>Welcome to Dr. Tad Gerlinger’s</a:t>
            </a:r>
          </a:p>
          <a:p>
            <a:r>
              <a:rPr lang="en-US" dirty="0"/>
              <a:t> JOINT Replacement Education Class</a:t>
            </a:r>
          </a:p>
        </p:txBody>
      </p:sp>
      <p:sp>
        <p:nvSpPr>
          <p:cNvPr id="2" name="Title 1"/>
          <p:cNvSpPr>
            <a:spLocks noGrp="1"/>
          </p:cNvSpPr>
          <p:nvPr>
            <p:ph type="ctrTitle"/>
          </p:nvPr>
        </p:nvSpPr>
        <p:spPr/>
        <p:txBody>
          <a:bodyPr vert="horz" lIns="91440" tIns="45720" rIns="91440" bIns="45720" anchor="b">
            <a:normAutofit/>
          </a:bodyPr>
          <a:lstStyle/>
          <a:p>
            <a:r>
              <a:rPr lang="en-US" dirty="0">
                <a:solidFill>
                  <a:srgbClr val="44AB82"/>
                </a:solidFill>
                <a:latin typeface="Georgia"/>
                <a:cs typeface="Cordia New"/>
              </a:rPr>
              <a:t>Joint Replacement Journey</a:t>
            </a:r>
          </a:p>
        </p:txBody>
      </p:sp>
      <p:pic>
        <p:nvPicPr>
          <p:cNvPr id="4" name="Picture 4" descr="Text&#10;&#10;Description automatically generated">
            <a:extLst>
              <a:ext uri="{FF2B5EF4-FFF2-40B4-BE49-F238E27FC236}">
                <a16:creationId xmlns:a16="http://schemas.microsoft.com/office/drawing/2014/main" id="{AF21EBC3-D4F0-6BBE-823F-3BCA2ABEFA0A}"/>
              </a:ext>
            </a:extLst>
          </p:cNvPr>
          <p:cNvPicPr>
            <a:picLocks noChangeAspect="1"/>
          </p:cNvPicPr>
          <p:nvPr/>
        </p:nvPicPr>
        <p:blipFill>
          <a:blip r:embed="rId3"/>
          <a:stretch>
            <a:fillRect/>
          </a:stretch>
        </p:blipFill>
        <p:spPr>
          <a:xfrm>
            <a:off x="235434" y="249909"/>
            <a:ext cx="1959703" cy="6657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Treatment</a:t>
            </a:r>
          </a:p>
        </p:txBody>
      </p:sp>
      <p:sp>
        <p:nvSpPr>
          <p:cNvPr id="6" name="Content Placeholder 5"/>
          <p:cNvSpPr>
            <a:spLocks noGrp="1"/>
          </p:cNvSpPr>
          <p:nvPr>
            <p:ph sz="half" idx="1"/>
          </p:nvPr>
        </p:nvSpPr>
        <p:spPr>
          <a:xfrm>
            <a:off x="260686" y="1576929"/>
            <a:ext cx="4038600" cy="4681728"/>
          </a:xfrm>
        </p:spPr>
        <p:txBody>
          <a:bodyPr vert="horz" lIns="91440" tIns="45720" rIns="91440" bIns="45720" anchor="t">
            <a:normAutofit fontScale="85000" lnSpcReduction="20000"/>
          </a:bodyPr>
          <a:lstStyle/>
          <a:p>
            <a:r>
              <a:rPr lang="en-US" dirty="0"/>
              <a:t>Femoral head (ball) is removed </a:t>
            </a:r>
          </a:p>
          <a:p>
            <a:r>
              <a:rPr lang="en-US" dirty="0"/>
              <a:t>Metal stem inserted into hollow center of femur</a:t>
            </a:r>
          </a:p>
          <a:p>
            <a:pPr lvl="1"/>
            <a:r>
              <a:rPr lang="en-US" dirty="0"/>
              <a:t>Press fit vs. cemented</a:t>
            </a:r>
          </a:p>
          <a:p>
            <a:r>
              <a:rPr lang="en-US" dirty="0"/>
              <a:t>Ceramic ball attached to metal stem</a:t>
            </a:r>
          </a:p>
          <a:p>
            <a:r>
              <a:rPr lang="en-US" dirty="0"/>
              <a:t>Damaged surface of acetabulum (socket) is removed and replaced with metal cup</a:t>
            </a:r>
          </a:p>
          <a:p>
            <a:pPr lvl="1"/>
            <a:r>
              <a:rPr lang="en-US" dirty="0"/>
              <a:t>A screw is placed</a:t>
            </a:r>
          </a:p>
          <a:p>
            <a:r>
              <a:rPr lang="en-US" dirty="0"/>
              <a:t>Plastic liner</a:t>
            </a:r>
          </a:p>
          <a:p>
            <a:r>
              <a:rPr lang="en-US" dirty="0"/>
              <a:t>Smith &amp; Nephew Anthology, Kyocera or Zimmer Biomet Systems</a:t>
            </a:r>
            <a:endParaRPr lang="en-US" dirty="0">
              <a:ea typeface="+mn-lt"/>
              <a:cs typeface="+mn-lt"/>
            </a:endParaRPr>
          </a:p>
        </p:txBody>
      </p:sp>
      <p:pic>
        <p:nvPicPr>
          <p:cNvPr id="8" name="Content Placeholder 7" descr="tri-lock-bone-preservation-stem-bps.png"/>
          <p:cNvPicPr>
            <a:picLocks noGrp="1" noChangeAspect="1"/>
          </p:cNvPicPr>
          <p:nvPr>
            <p:ph sz="half" idx="2"/>
          </p:nvPr>
        </p:nvPicPr>
        <p:blipFill>
          <a:blip r:embed="rId3" cstate="print"/>
          <a:stretch>
            <a:fillRect/>
          </a:stretch>
        </p:blipFill>
        <p:spPr>
          <a:xfrm>
            <a:off x="3623733" y="3723217"/>
            <a:ext cx="4038600" cy="2599559"/>
          </a:xfrm>
        </p:spPr>
      </p:pic>
      <p:pic>
        <p:nvPicPr>
          <p:cNvPr id="1026" name="Picture 2" descr="components of a total  hip replacement"/>
          <p:cNvPicPr>
            <a:picLocks noChangeAspect="1" noChangeArrowheads="1"/>
          </p:cNvPicPr>
          <p:nvPr/>
        </p:nvPicPr>
        <p:blipFill>
          <a:blip r:embed="rId4" cstate="print"/>
          <a:srcRect/>
          <a:stretch>
            <a:fillRect/>
          </a:stretch>
        </p:blipFill>
        <p:spPr bwMode="auto">
          <a:xfrm>
            <a:off x="4800600" y="1524000"/>
            <a:ext cx="4057650" cy="2141191"/>
          </a:xfrm>
          <a:prstGeom prst="rect">
            <a:avLst/>
          </a:prstGeom>
          <a:noFill/>
        </p:spPr>
      </p:pic>
      <p:sp>
        <p:nvSpPr>
          <p:cNvPr id="4" name="TextBox 3">
            <a:extLst>
              <a:ext uri="{FF2B5EF4-FFF2-40B4-BE49-F238E27FC236}">
                <a16:creationId xmlns:a16="http://schemas.microsoft.com/office/drawing/2014/main" id="{BAEBEF9E-BC2F-429C-88B2-3DC13AC02A17}"/>
              </a:ext>
            </a:extLst>
          </p:cNvPr>
          <p:cNvSpPr txBox="1"/>
          <p:nvPr/>
        </p:nvSpPr>
        <p:spPr>
          <a:xfrm>
            <a:off x="6169024" y="4507442"/>
            <a:ext cx="27432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tx2">
                    <a:lumMod val="75000"/>
                  </a:schemeClr>
                </a:solidFill>
                <a:ea typeface="+mn-lt"/>
                <a:cs typeface="+mn-lt"/>
              </a:rPr>
              <a:t>* HIP PRECAUTIONS *  </a:t>
            </a:r>
            <a:endParaRPr lang="en-US" sz="1600" dirty="0">
              <a:solidFill>
                <a:schemeClr val="tx2">
                  <a:lumMod val="75000"/>
                </a:schemeClr>
              </a:solidFill>
              <a:ea typeface="+mn-lt"/>
              <a:cs typeface="+mn-lt"/>
            </a:endParaRPr>
          </a:p>
          <a:p>
            <a:pPr algn="ctr"/>
            <a:r>
              <a:rPr lang="en-US" sz="1600" dirty="0">
                <a:solidFill>
                  <a:schemeClr val="tx2">
                    <a:lumMod val="75000"/>
                  </a:schemeClr>
                </a:solidFill>
                <a:ea typeface="+mn-lt"/>
                <a:cs typeface="+mn-lt"/>
              </a:rPr>
              <a:t>For 6 weeks</a:t>
            </a:r>
          </a:p>
          <a:p>
            <a:r>
              <a:rPr lang="en-US" sz="1600" dirty="0">
                <a:solidFill>
                  <a:schemeClr val="tx2">
                    <a:lumMod val="75000"/>
                  </a:schemeClr>
                </a:solidFill>
                <a:ea typeface="+mn-lt"/>
                <a:cs typeface="+mn-lt"/>
              </a:rPr>
              <a:t>1. Do not bend greater than 90 degrees</a:t>
            </a:r>
          </a:p>
          <a:p>
            <a:r>
              <a:rPr lang="en-US" sz="1600" dirty="0">
                <a:solidFill>
                  <a:schemeClr val="tx2">
                    <a:lumMod val="75000"/>
                  </a:schemeClr>
                </a:solidFill>
                <a:ea typeface="+mn-lt"/>
                <a:cs typeface="+mn-lt"/>
              </a:rPr>
              <a:t>2. Do not twist your surgical leg inward</a:t>
            </a:r>
          </a:p>
          <a:p>
            <a:r>
              <a:rPr lang="en-US" sz="1600" dirty="0">
                <a:solidFill>
                  <a:schemeClr val="tx2">
                    <a:lumMod val="75000"/>
                  </a:schemeClr>
                </a:solidFill>
                <a:ea typeface="+mn-lt"/>
                <a:cs typeface="+mn-lt"/>
              </a:rPr>
              <a:t>3. Do not cross your legs</a:t>
            </a:r>
            <a:endParaRPr lang="en-US" sz="1600" dirty="0">
              <a:solidFill>
                <a:schemeClr val="tx2">
                  <a:lumMod val="75000"/>
                </a:schemeClr>
              </a:solidFill>
            </a:endParaRPr>
          </a:p>
        </p:txBody>
      </p:sp>
      <p:pic>
        <p:nvPicPr>
          <p:cNvPr id="5" name="Picture 5" descr="Text&#10;&#10;Description automatically generated">
            <a:extLst>
              <a:ext uri="{FF2B5EF4-FFF2-40B4-BE49-F238E27FC236}">
                <a16:creationId xmlns:a16="http://schemas.microsoft.com/office/drawing/2014/main" id="{D0463CCE-EC1A-3E71-30A2-D57C50684148}"/>
              </a:ext>
            </a:extLst>
          </p:cNvPr>
          <p:cNvPicPr>
            <a:picLocks noChangeAspect="1"/>
          </p:cNvPicPr>
          <p:nvPr/>
        </p:nvPicPr>
        <p:blipFill>
          <a:blip r:embed="rId5"/>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417017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Minimally Invasive Joint Surgery</a:t>
            </a:r>
          </a:p>
        </p:txBody>
      </p:sp>
      <p:sp>
        <p:nvSpPr>
          <p:cNvPr id="5" name="Content Placeholder 4"/>
          <p:cNvSpPr>
            <a:spLocks noGrp="1"/>
          </p:cNvSpPr>
          <p:nvPr>
            <p:ph sz="quarter" idx="1"/>
          </p:nvPr>
        </p:nvSpPr>
        <p:spPr/>
        <p:txBody>
          <a:bodyPr vert="horz" lIns="91440" tIns="45720" rIns="91440" bIns="45720" anchor="t">
            <a:normAutofit lnSpcReduction="10000"/>
          </a:bodyPr>
          <a:lstStyle/>
          <a:p>
            <a:endParaRPr lang="en-US" dirty="0"/>
          </a:p>
          <a:p>
            <a:r>
              <a:rPr lang="en-US" b="1" dirty="0"/>
              <a:t>Knee:</a:t>
            </a:r>
            <a:r>
              <a:rPr lang="en-US" dirty="0"/>
              <a:t> Incision smaller than traditional</a:t>
            </a:r>
          </a:p>
          <a:p>
            <a:pPr lvl="1"/>
            <a:r>
              <a:rPr lang="en-US" dirty="0"/>
              <a:t>3-5 inches in length vs. 8-10 inches</a:t>
            </a:r>
          </a:p>
          <a:p>
            <a:r>
              <a:rPr lang="en-US" b="1" dirty="0">
                <a:ea typeface="+mn-lt"/>
                <a:cs typeface="+mn-lt"/>
              </a:rPr>
              <a:t>Hip:</a:t>
            </a:r>
            <a:r>
              <a:rPr lang="en-US" dirty="0">
                <a:ea typeface="+mn-lt"/>
                <a:cs typeface="+mn-lt"/>
              </a:rPr>
              <a:t> (Posterior Approach) Incision placed over outside of hip</a:t>
            </a:r>
          </a:p>
          <a:p>
            <a:pPr lvl="1"/>
            <a:r>
              <a:rPr lang="en-US" dirty="0">
                <a:ea typeface="+mn-lt"/>
                <a:cs typeface="+mn-lt"/>
              </a:rPr>
              <a:t>4-6 inches in length</a:t>
            </a:r>
            <a:endParaRPr lang="en-US" dirty="0"/>
          </a:p>
          <a:p>
            <a:r>
              <a:rPr lang="en-US" dirty="0"/>
              <a:t>Benefits:</a:t>
            </a:r>
          </a:p>
          <a:p>
            <a:pPr lvl="1"/>
            <a:r>
              <a:rPr lang="en-US" dirty="0"/>
              <a:t>Less tissue disturbance </a:t>
            </a:r>
          </a:p>
          <a:p>
            <a:pPr lvl="1"/>
            <a:r>
              <a:rPr lang="en-US" dirty="0"/>
              <a:t>Less blood loss </a:t>
            </a:r>
          </a:p>
          <a:p>
            <a:pPr lvl="1"/>
            <a:r>
              <a:rPr lang="en-US" dirty="0"/>
              <a:t>Less postoperative pain </a:t>
            </a:r>
          </a:p>
          <a:p>
            <a:pPr lvl="1"/>
            <a:r>
              <a:rPr lang="en-US" dirty="0"/>
              <a:t>Faster rehabilitation</a:t>
            </a:r>
          </a:p>
          <a:p>
            <a:pPr lvl="1">
              <a:buNone/>
            </a:pPr>
            <a:endParaRPr lang="en-US" dirty="0"/>
          </a:p>
        </p:txBody>
      </p:sp>
      <p:pic>
        <p:nvPicPr>
          <p:cNvPr id="6" name="Picture 5" descr="Text&#10;&#10;Description automatically generated">
            <a:extLst>
              <a:ext uri="{FF2B5EF4-FFF2-40B4-BE49-F238E27FC236}">
                <a16:creationId xmlns:a16="http://schemas.microsoft.com/office/drawing/2014/main" id="{04A7DDF2-5D2A-BE3B-AA2D-54F294AF0CA8}"/>
              </a:ext>
            </a:extLst>
          </p:cNvPr>
          <p:cNvPicPr>
            <a:picLocks noChangeAspect="1"/>
          </p:cNvPicPr>
          <p:nvPr/>
        </p:nvPicPr>
        <p:blipFill>
          <a:blip r:embed="rId3"/>
          <a:stretch>
            <a:fillRect/>
          </a:stretch>
        </p:blipFill>
        <p:spPr>
          <a:xfrm>
            <a:off x="7444077" y="5890124"/>
            <a:ext cx="1554800" cy="5316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Incision: Closures and Dressings</a:t>
            </a:r>
          </a:p>
        </p:txBody>
      </p:sp>
      <p:sp>
        <p:nvSpPr>
          <p:cNvPr id="5" name="Content Placeholder 4"/>
          <p:cNvSpPr>
            <a:spLocks noGrp="1"/>
          </p:cNvSpPr>
          <p:nvPr>
            <p:ph sz="half" idx="1"/>
          </p:nvPr>
        </p:nvSpPr>
        <p:spPr/>
        <p:txBody>
          <a:bodyPr vert="horz" anchor="t">
            <a:normAutofit/>
          </a:bodyPr>
          <a:lstStyle/>
          <a:p>
            <a:endParaRPr lang="en-US" dirty="0"/>
          </a:p>
          <a:p>
            <a:r>
              <a:rPr lang="en-US" dirty="0"/>
              <a:t>Dissolvable  sutures and skin glue</a:t>
            </a:r>
          </a:p>
          <a:p>
            <a:pPr marL="0" indent="0">
              <a:buNone/>
            </a:pPr>
            <a:endParaRPr lang="en-US" dirty="0"/>
          </a:p>
          <a:p>
            <a:r>
              <a:rPr lang="en-US" dirty="0" err="1"/>
              <a:t>Aquacel</a:t>
            </a:r>
            <a:r>
              <a:rPr lang="en-US" dirty="0"/>
              <a:t> AG dressing</a:t>
            </a:r>
          </a:p>
          <a:p>
            <a:pPr lvl="1"/>
            <a:r>
              <a:rPr lang="en-US" dirty="0"/>
              <a:t>Hydrocolloid, latex free </a:t>
            </a:r>
          </a:p>
          <a:p>
            <a:pPr lvl="1"/>
            <a:r>
              <a:rPr lang="en-US" dirty="0"/>
              <a:t>Designed to stay in place for 7 days </a:t>
            </a:r>
          </a:p>
          <a:p>
            <a:pPr lvl="1"/>
            <a:r>
              <a:rPr lang="en-US" dirty="0"/>
              <a:t>Waterproof</a:t>
            </a:r>
          </a:p>
          <a:p>
            <a:pPr lvl="1"/>
            <a:r>
              <a:rPr lang="en-US" dirty="0"/>
              <a:t>Anti-microbial</a:t>
            </a:r>
          </a:p>
        </p:txBody>
      </p:sp>
      <p:pic>
        <p:nvPicPr>
          <p:cNvPr id="7" name="Content Placeholder 6" descr="AquacelAg10.jpg"/>
          <p:cNvPicPr>
            <a:picLocks noGrp="1" noChangeAspect="1"/>
          </p:cNvPicPr>
          <p:nvPr>
            <p:ph sz="half" idx="2"/>
          </p:nvPr>
        </p:nvPicPr>
        <p:blipFill>
          <a:blip r:embed="rId3" cstate="print"/>
          <a:stretch>
            <a:fillRect/>
          </a:stretch>
        </p:blipFill>
        <p:spPr>
          <a:xfrm>
            <a:off x="5581650" y="3021806"/>
            <a:ext cx="2476500" cy="1381125"/>
          </a:xfrm>
        </p:spPr>
      </p:pic>
      <p:sp>
        <p:nvSpPr>
          <p:cNvPr id="2" name="TextBox 1">
            <a:extLst>
              <a:ext uri="{FF2B5EF4-FFF2-40B4-BE49-F238E27FC236}">
                <a16:creationId xmlns:a16="http://schemas.microsoft.com/office/drawing/2014/main" id="{5C2D718C-09B0-4A34-B8DB-21821C470D01}"/>
              </a:ext>
            </a:extLst>
          </p:cNvPr>
          <p:cNvSpPr txBox="1"/>
          <p:nvPr/>
        </p:nvSpPr>
        <p:spPr>
          <a:xfrm>
            <a:off x="5397624" y="4543147"/>
            <a:ext cx="31870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Dressing type #1: Aquacel</a:t>
            </a:r>
          </a:p>
        </p:txBody>
      </p:sp>
      <p:pic>
        <p:nvPicPr>
          <p:cNvPr id="4" name="Picture 5" descr="Text&#10;&#10;Description automatically generated">
            <a:extLst>
              <a:ext uri="{FF2B5EF4-FFF2-40B4-BE49-F238E27FC236}">
                <a16:creationId xmlns:a16="http://schemas.microsoft.com/office/drawing/2014/main" id="{C9AF902E-0472-AEDF-BFC1-AC72AA173CD4}"/>
              </a:ext>
            </a:extLst>
          </p:cNvPr>
          <p:cNvPicPr>
            <a:picLocks noChangeAspect="1"/>
          </p:cNvPicPr>
          <p:nvPr/>
        </p:nvPicPr>
        <p:blipFill>
          <a:blip r:embed="rId4"/>
          <a:stretch>
            <a:fillRect/>
          </a:stretch>
        </p:blipFill>
        <p:spPr>
          <a:xfrm>
            <a:off x="7432473" y="5866916"/>
            <a:ext cx="1554800" cy="5316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Incision: Closures and Dressings </a:t>
            </a:r>
            <a:r>
              <a:rPr lang="en-US" sz="3100" dirty="0"/>
              <a:t>(cont’d)</a:t>
            </a:r>
          </a:p>
        </p:txBody>
      </p:sp>
      <p:sp>
        <p:nvSpPr>
          <p:cNvPr id="3" name="Content Placeholder 2"/>
          <p:cNvSpPr>
            <a:spLocks noGrp="1"/>
          </p:cNvSpPr>
          <p:nvPr>
            <p:ph sz="half" idx="1"/>
          </p:nvPr>
        </p:nvSpPr>
        <p:spPr/>
        <p:txBody>
          <a:bodyPr vert="horz" anchor="t">
            <a:normAutofit/>
          </a:bodyPr>
          <a:lstStyle/>
          <a:p>
            <a:pPr marL="0" indent="0">
              <a:buNone/>
            </a:pPr>
            <a:endParaRPr lang="en-US" dirty="0"/>
          </a:p>
          <a:p>
            <a:r>
              <a:rPr lang="en-US" dirty="0"/>
              <a:t>Nylon sutures</a:t>
            </a:r>
          </a:p>
          <a:p>
            <a:pPr lvl="1"/>
            <a:r>
              <a:rPr lang="en-US"/>
              <a:t>Removed at 3 week f/u</a:t>
            </a:r>
          </a:p>
          <a:p>
            <a:pPr lvl="1"/>
            <a:endParaRPr lang="en-US" dirty="0">
              <a:solidFill>
                <a:srgbClr val="646B86"/>
              </a:solidFill>
            </a:endParaRPr>
          </a:p>
          <a:p>
            <a:r>
              <a:rPr lang="en-US" dirty="0" err="1"/>
              <a:t>Prevena</a:t>
            </a:r>
            <a:r>
              <a:rPr lang="en-US" dirty="0"/>
              <a:t> Incisional Vac</a:t>
            </a:r>
          </a:p>
          <a:p>
            <a:pPr lvl="1"/>
            <a:r>
              <a:rPr lang="en-US" dirty="0"/>
              <a:t>Designed to stay in place for 7 days</a:t>
            </a:r>
          </a:p>
          <a:p>
            <a:pPr lvl="1"/>
            <a:r>
              <a:rPr lang="en-US" dirty="0"/>
              <a:t>Waterproof</a:t>
            </a:r>
          </a:p>
          <a:p>
            <a:pPr lvl="1"/>
            <a:r>
              <a:rPr lang="en-US" dirty="0"/>
              <a:t>Prevents infection</a:t>
            </a:r>
          </a:p>
          <a:p>
            <a:pPr lvl="1"/>
            <a:r>
              <a:rPr lang="en-US" dirty="0"/>
              <a:t>Promotes incision healing</a:t>
            </a:r>
          </a:p>
          <a:p>
            <a:pPr lvl="1"/>
            <a:r>
              <a:rPr lang="en-US" dirty="0"/>
              <a:t>Disposable (one-time use)</a:t>
            </a:r>
          </a:p>
        </p:txBody>
      </p:sp>
      <p:pic>
        <p:nvPicPr>
          <p:cNvPr id="5" name="Content Placeholder 4" descr="Satellite.gif"/>
          <p:cNvPicPr>
            <a:picLocks noGrp="1" noChangeAspect="1"/>
          </p:cNvPicPr>
          <p:nvPr>
            <p:ph sz="half" idx="2"/>
          </p:nvPr>
        </p:nvPicPr>
        <p:blipFill>
          <a:blip r:embed="rId3" cstate="print"/>
          <a:stretch>
            <a:fillRect/>
          </a:stretch>
        </p:blipFill>
        <p:spPr>
          <a:xfrm>
            <a:off x="4892706" y="2601319"/>
            <a:ext cx="3810000" cy="1933575"/>
          </a:xfrm>
        </p:spPr>
      </p:pic>
      <p:sp>
        <p:nvSpPr>
          <p:cNvPr id="4" name="TextBox 3">
            <a:extLst>
              <a:ext uri="{FF2B5EF4-FFF2-40B4-BE49-F238E27FC236}">
                <a16:creationId xmlns:a16="http://schemas.microsoft.com/office/drawing/2014/main" id="{6800E44E-C010-425B-AAA3-6AAC30E7F837}"/>
              </a:ext>
            </a:extLst>
          </p:cNvPr>
          <p:cNvSpPr txBox="1"/>
          <p:nvPr/>
        </p:nvSpPr>
        <p:spPr>
          <a:xfrm>
            <a:off x="5331040" y="4731798"/>
            <a:ext cx="34534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Dressing Type #2: Prevena</a:t>
            </a:r>
          </a:p>
        </p:txBody>
      </p:sp>
      <p:pic>
        <p:nvPicPr>
          <p:cNvPr id="8" name="Picture 5" descr="Text&#10;&#10;Description automatically generated">
            <a:extLst>
              <a:ext uri="{FF2B5EF4-FFF2-40B4-BE49-F238E27FC236}">
                <a16:creationId xmlns:a16="http://schemas.microsoft.com/office/drawing/2014/main" id="{6857963C-0111-0D9B-719F-2143BB301FAC}"/>
              </a:ext>
            </a:extLst>
          </p:cNvPr>
          <p:cNvPicPr>
            <a:picLocks noChangeAspect="1"/>
          </p:cNvPicPr>
          <p:nvPr/>
        </p:nvPicPr>
        <p:blipFill>
          <a:blip r:embed="rId4"/>
          <a:stretch>
            <a:fillRect/>
          </a:stretch>
        </p:blipFill>
        <p:spPr>
          <a:xfrm>
            <a:off x="7444077" y="5878521"/>
            <a:ext cx="1554800" cy="5316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Surgical Dressing Incision Care</a:t>
            </a:r>
          </a:p>
        </p:txBody>
      </p:sp>
      <p:sp>
        <p:nvSpPr>
          <p:cNvPr id="3" name="Content Placeholder 2"/>
          <p:cNvSpPr>
            <a:spLocks noGrp="1"/>
          </p:cNvSpPr>
          <p:nvPr>
            <p:ph sz="quarter" idx="1"/>
          </p:nvPr>
        </p:nvSpPr>
        <p:spPr/>
        <p:txBody>
          <a:bodyPr vert="horz" lIns="91440" tIns="45720" rIns="91440" bIns="45720" anchor="t">
            <a:normAutofit fontScale="92500"/>
          </a:bodyPr>
          <a:lstStyle/>
          <a:p>
            <a:r>
              <a:rPr lang="en-US" dirty="0" err="1"/>
              <a:t>Aquacel</a:t>
            </a:r>
            <a:r>
              <a:rPr lang="en-US" dirty="0"/>
              <a:t>/</a:t>
            </a:r>
            <a:r>
              <a:rPr lang="en-US" dirty="0" err="1"/>
              <a:t>Prevena</a:t>
            </a:r>
            <a:r>
              <a:rPr lang="en-US" dirty="0"/>
              <a:t> is </a:t>
            </a:r>
            <a:r>
              <a:rPr lang="en-US" b="1" dirty="0"/>
              <a:t>removed 7 days after surgery</a:t>
            </a:r>
          </a:p>
          <a:p>
            <a:pPr lvl="1"/>
            <a:r>
              <a:rPr lang="en-US" dirty="0"/>
              <a:t>Peel off like a band-aid and discard everything (including </a:t>
            </a:r>
            <a:r>
              <a:rPr lang="en-US" dirty="0" err="1"/>
              <a:t>Prevena</a:t>
            </a:r>
            <a:r>
              <a:rPr lang="en-US" dirty="0"/>
              <a:t> vac)</a:t>
            </a:r>
          </a:p>
          <a:p>
            <a:r>
              <a:rPr lang="en-US" dirty="0"/>
              <a:t>If no drainage, may leave incision open to air</a:t>
            </a:r>
          </a:p>
          <a:p>
            <a:r>
              <a:rPr lang="en-US" dirty="0"/>
              <a:t>If drainage, or if you prefer, cover with gauze dressing and hold in place with ACE wrap – NO TAPE </a:t>
            </a:r>
          </a:p>
          <a:p>
            <a:pPr lvl="1"/>
            <a:r>
              <a:rPr lang="en-US" dirty="0"/>
              <a:t>Change daily and as needed</a:t>
            </a:r>
          </a:p>
          <a:p>
            <a:r>
              <a:rPr lang="en-US" dirty="0"/>
              <a:t>OK to shower after surgical dressing is removed</a:t>
            </a:r>
          </a:p>
          <a:p>
            <a:pPr lvl="1"/>
            <a:r>
              <a:rPr lang="en-US" dirty="0"/>
              <a:t>Do not cover with saran wrap or subsequent waterproof dressing</a:t>
            </a:r>
          </a:p>
          <a:p>
            <a:pPr lvl="1"/>
            <a:r>
              <a:rPr lang="en-US" dirty="0"/>
              <a:t>No baths, pools, hot tubs until cleared by Dr. Gerlinger</a:t>
            </a:r>
          </a:p>
          <a:p>
            <a:pPr lvl="1"/>
            <a:r>
              <a:rPr lang="en-US" dirty="0"/>
              <a:t>No creams, lotions, ointments until cleared by Dr. Gerlinger</a:t>
            </a:r>
          </a:p>
          <a:p>
            <a:endParaRPr lang="en-US" dirty="0"/>
          </a:p>
        </p:txBody>
      </p:sp>
      <p:pic>
        <p:nvPicPr>
          <p:cNvPr id="5" name="Picture 5" descr="Text&#10;&#10;Description automatically generated">
            <a:extLst>
              <a:ext uri="{FF2B5EF4-FFF2-40B4-BE49-F238E27FC236}">
                <a16:creationId xmlns:a16="http://schemas.microsoft.com/office/drawing/2014/main" id="{989D0A6E-307E-8765-EF43-FCB000456E1B}"/>
              </a:ext>
            </a:extLst>
          </p:cNvPr>
          <p:cNvPicPr>
            <a:picLocks noChangeAspect="1"/>
          </p:cNvPicPr>
          <p:nvPr/>
        </p:nvPicPr>
        <p:blipFill>
          <a:blip r:embed="rId2"/>
          <a:stretch>
            <a:fillRect/>
          </a:stretch>
        </p:blipFill>
        <p:spPr>
          <a:xfrm>
            <a:off x="7455681" y="5890125"/>
            <a:ext cx="1554800" cy="531660"/>
          </a:xfrm>
          <a:prstGeom prst="rect">
            <a:avLst/>
          </a:prstGeom>
        </p:spPr>
      </p:pic>
    </p:spTree>
    <p:extLst>
      <p:ext uri="{BB962C8B-B14F-4D97-AF65-F5344CB8AC3E}">
        <p14:creationId xmlns:p14="http://schemas.microsoft.com/office/powerpoint/2010/main" val="133147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a:t>
            </a:r>
          </a:p>
        </p:txBody>
      </p:sp>
      <p:sp>
        <p:nvSpPr>
          <p:cNvPr id="3" name="Content Placeholder 2"/>
          <p:cNvSpPr>
            <a:spLocks noGrp="1"/>
          </p:cNvSpPr>
          <p:nvPr>
            <p:ph sz="quarter" idx="1"/>
          </p:nvPr>
        </p:nvSpPr>
        <p:spPr/>
        <p:txBody>
          <a:bodyPr vert="horz" lIns="91440" tIns="45720" rIns="91440" bIns="45720" anchor="t">
            <a:normAutofit fontScale="92500" lnSpcReduction="10000"/>
          </a:bodyPr>
          <a:lstStyle/>
          <a:p>
            <a:r>
              <a:rPr lang="en-US" b="1" dirty="0"/>
              <a:t>Knee:</a:t>
            </a:r>
            <a:r>
              <a:rPr lang="en-US" dirty="0"/>
              <a:t> Combination spinal/regional anesthesia with twilight sedation</a:t>
            </a:r>
          </a:p>
          <a:p>
            <a:r>
              <a:rPr lang="en-US" b="1" dirty="0">
                <a:ea typeface="+mn-lt"/>
                <a:cs typeface="+mn-lt"/>
              </a:rPr>
              <a:t>Hip:</a:t>
            </a:r>
            <a:r>
              <a:rPr lang="en-US" dirty="0">
                <a:ea typeface="+mn-lt"/>
                <a:cs typeface="+mn-lt"/>
              </a:rPr>
              <a:t> Epidural with Twilight Sedation</a:t>
            </a:r>
            <a:endParaRPr lang="en-US" dirty="0">
              <a:solidFill>
                <a:srgbClr val="000000"/>
              </a:solidFill>
            </a:endParaRPr>
          </a:p>
          <a:p>
            <a:pPr lvl="1"/>
            <a:r>
              <a:rPr lang="en-US" dirty="0"/>
              <a:t>Wake up easier with less side effects</a:t>
            </a:r>
          </a:p>
          <a:p>
            <a:pPr lvl="1"/>
            <a:r>
              <a:rPr lang="en-US" dirty="0"/>
              <a:t>Better pain control</a:t>
            </a:r>
          </a:p>
          <a:p>
            <a:pPr lvl="1"/>
            <a:r>
              <a:rPr lang="en-US" dirty="0"/>
              <a:t>Able to get up and move faster</a:t>
            </a:r>
          </a:p>
          <a:p>
            <a:endParaRPr lang="en-US" dirty="0"/>
          </a:p>
          <a:p>
            <a:r>
              <a:rPr lang="en-US" dirty="0"/>
              <a:t>General anesthesia if indicated by anesthesiologist</a:t>
            </a:r>
          </a:p>
          <a:p>
            <a:pPr>
              <a:buNone/>
            </a:pPr>
            <a:endParaRPr lang="en-US" dirty="0"/>
          </a:p>
          <a:p>
            <a:pPr>
              <a:buNone/>
            </a:pPr>
            <a:r>
              <a:rPr lang="en-US" sz="2800" i="1" dirty="0"/>
              <a:t>**You will meet with the anesthesia team prior to surgery</a:t>
            </a:r>
          </a:p>
        </p:txBody>
      </p:sp>
      <p:pic>
        <p:nvPicPr>
          <p:cNvPr id="6" name="Picture 5" descr="Text&#10;&#10;Description automatically generated">
            <a:extLst>
              <a:ext uri="{FF2B5EF4-FFF2-40B4-BE49-F238E27FC236}">
                <a16:creationId xmlns:a16="http://schemas.microsoft.com/office/drawing/2014/main" id="{E9626421-9F74-39BD-E2DF-8072DBE85A3E}"/>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1337-5950-43ED-9D9C-D388F7E5EA33}"/>
              </a:ext>
            </a:extLst>
          </p:cNvPr>
          <p:cNvSpPr>
            <a:spLocks noGrp="1"/>
          </p:cNvSpPr>
          <p:nvPr>
            <p:ph type="title"/>
          </p:nvPr>
        </p:nvSpPr>
        <p:spPr/>
        <p:txBody>
          <a:bodyPr/>
          <a:lstStyle/>
          <a:p>
            <a:r>
              <a:rPr lang="en-US" dirty="0"/>
              <a:t>Oral Hydration for better results!</a:t>
            </a:r>
          </a:p>
        </p:txBody>
      </p:sp>
      <p:sp>
        <p:nvSpPr>
          <p:cNvPr id="3" name="Content Placeholder 2">
            <a:extLst>
              <a:ext uri="{FF2B5EF4-FFF2-40B4-BE49-F238E27FC236}">
                <a16:creationId xmlns:a16="http://schemas.microsoft.com/office/drawing/2014/main" id="{E7347362-1FDF-4B1C-8022-17E93F3F7425}"/>
              </a:ext>
            </a:extLst>
          </p:cNvPr>
          <p:cNvSpPr>
            <a:spLocks noGrp="1"/>
          </p:cNvSpPr>
          <p:nvPr>
            <p:ph sz="quarter" idx="1"/>
          </p:nvPr>
        </p:nvSpPr>
        <p:spPr>
          <a:xfrm>
            <a:off x="315441" y="1650246"/>
            <a:ext cx="8503920" cy="4572000"/>
          </a:xfrm>
        </p:spPr>
        <p:txBody>
          <a:bodyPr vert="horz" lIns="91440" tIns="45720" rIns="91440" bIns="45720" anchor="t">
            <a:normAutofit/>
          </a:bodyPr>
          <a:lstStyle/>
          <a:p>
            <a:r>
              <a:rPr lang="en-US" dirty="0"/>
              <a:t>Stay well hydrated 3 days prior to surgery</a:t>
            </a:r>
          </a:p>
          <a:p>
            <a:endParaRPr lang="en-US" dirty="0"/>
          </a:p>
          <a:p>
            <a:r>
              <a:rPr lang="en-US" dirty="0"/>
              <a:t>Patient must finish </a:t>
            </a:r>
            <a:r>
              <a:rPr lang="en-US" b="1" dirty="0"/>
              <a:t>500mL</a:t>
            </a:r>
            <a:r>
              <a:rPr lang="en-US" dirty="0"/>
              <a:t> of</a:t>
            </a:r>
            <a:r>
              <a:rPr lang="en-US" b="1" u="sng" dirty="0"/>
              <a:t> Gatorade</a:t>
            </a:r>
            <a:r>
              <a:rPr lang="en-US" dirty="0"/>
              <a:t> </a:t>
            </a:r>
            <a:r>
              <a:rPr lang="en-US" b="1" dirty="0"/>
              <a:t>2 hours</a:t>
            </a:r>
            <a:r>
              <a:rPr lang="en-US" dirty="0"/>
              <a:t> prior to </a:t>
            </a:r>
            <a:r>
              <a:rPr lang="en-US" u="sng" dirty="0"/>
              <a:t>scheduled arrival time</a:t>
            </a:r>
            <a:r>
              <a:rPr lang="en-US" dirty="0"/>
              <a:t> to hospital. </a:t>
            </a:r>
          </a:p>
          <a:p>
            <a:endParaRPr lang="en-US" dirty="0"/>
          </a:p>
          <a:p>
            <a:pPr marL="274320" lvl="1" indent="0">
              <a:buNone/>
            </a:pPr>
            <a:r>
              <a:rPr lang="en-US" dirty="0">
                <a:solidFill>
                  <a:schemeClr val="tx1"/>
                </a:solidFill>
                <a:ea typeface="+mn-lt"/>
                <a:cs typeface="+mn-lt"/>
              </a:rPr>
              <a:t>If patient forgets to drink </a:t>
            </a:r>
            <a:r>
              <a:rPr lang="en-US" dirty="0" err="1">
                <a:solidFill>
                  <a:schemeClr val="tx1"/>
                </a:solidFill>
                <a:ea typeface="+mn-lt"/>
                <a:cs typeface="+mn-lt"/>
              </a:rPr>
              <a:t>gatorade</a:t>
            </a:r>
            <a:r>
              <a:rPr lang="en-US" dirty="0">
                <a:solidFill>
                  <a:schemeClr val="tx1"/>
                </a:solidFill>
                <a:ea typeface="+mn-lt"/>
                <a:cs typeface="+mn-lt"/>
              </a:rPr>
              <a:t> in time frame, surgery will not be cancelled. This is primarily to aid in your success!</a:t>
            </a:r>
            <a:endParaRPr lang="en-US" dirty="0">
              <a:solidFill>
                <a:schemeClr val="tx1"/>
              </a:solidFill>
            </a:endParaRPr>
          </a:p>
        </p:txBody>
      </p:sp>
      <p:pic>
        <p:nvPicPr>
          <p:cNvPr id="5" name="Picture 5" descr="Text&#10;&#10;Description automatically generated">
            <a:extLst>
              <a:ext uri="{FF2B5EF4-FFF2-40B4-BE49-F238E27FC236}">
                <a16:creationId xmlns:a16="http://schemas.microsoft.com/office/drawing/2014/main" id="{969DBE3E-2324-EBFA-4D99-12771B592A58}"/>
              </a:ext>
            </a:extLst>
          </p:cNvPr>
          <p:cNvPicPr>
            <a:picLocks noChangeAspect="1"/>
          </p:cNvPicPr>
          <p:nvPr/>
        </p:nvPicPr>
        <p:blipFill>
          <a:blip r:embed="rId3"/>
          <a:stretch>
            <a:fillRect/>
          </a:stretch>
        </p:blipFill>
        <p:spPr>
          <a:xfrm>
            <a:off x="7455681" y="5890124"/>
            <a:ext cx="1554800" cy="531660"/>
          </a:xfrm>
          <a:prstGeom prst="rect">
            <a:avLst/>
          </a:prstGeom>
        </p:spPr>
      </p:pic>
    </p:spTree>
    <p:extLst>
      <p:ext uri="{BB962C8B-B14F-4D97-AF65-F5344CB8AC3E}">
        <p14:creationId xmlns:p14="http://schemas.microsoft.com/office/powerpoint/2010/main" val="21319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D55E-5EF8-4337-BD8E-EF11D6E7097E}"/>
              </a:ext>
            </a:extLst>
          </p:cNvPr>
          <p:cNvSpPr>
            <a:spLocks noGrp="1"/>
          </p:cNvSpPr>
          <p:nvPr>
            <p:ph type="title"/>
          </p:nvPr>
        </p:nvSpPr>
        <p:spPr/>
        <p:txBody>
          <a:bodyPr vert="horz" lIns="91440" tIns="45720" rIns="91440" bIns="45720" anchor="b">
            <a:normAutofit/>
          </a:bodyPr>
          <a:lstStyle/>
          <a:p>
            <a:r>
              <a:rPr lang="en-US" dirty="0" err="1"/>
              <a:t>Hibiclens</a:t>
            </a:r>
            <a:r>
              <a:rPr lang="en-US" dirty="0"/>
              <a:t> (before surgery)</a:t>
            </a:r>
          </a:p>
        </p:txBody>
      </p:sp>
      <p:sp>
        <p:nvSpPr>
          <p:cNvPr id="3" name="Content Placeholder 2">
            <a:extLst>
              <a:ext uri="{FF2B5EF4-FFF2-40B4-BE49-F238E27FC236}">
                <a16:creationId xmlns:a16="http://schemas.microsoft.com/office/drawing/2014/main" id="{55578B5B-8095-4B4C-BB6E-BD1F2311B2C6}"/>
              </a:ext>
            </a:extLst>
          </p:cNvPr>
          <p:cNvSpPr>
            <a:spLocks noGrp="1"/>
          </p:cNvSpPr>
          <p:nvPr>
            <p:ph sz="quarter" idx="1"/>
          </p:nvPr>
        </p:nvSpPr>
        <p:spPr>
          <a:xfrm>
            <a:off x="301752" y="1428194"/>
            <a:ext cx="8503920" cy="4828716"/>
          </a:xfrm>
        </p:spPr>
        <p:txBody>
          <a:bodyPr vert="horz" lIns="91440" tIns="45720" rIns="91440" bIns="45720" anchor="t">
            <a:normAutofit/>
          </a:bodyPr>
          <a:lstStyle/>
          <a:p>
            <a:r>
              <a:rPr lang="en-US" sz="2400" dirty="0"/>
              <a:t>We recommend you wash the surgical area with </a:t>
            </a:r>
            <a:r>
              <a:rPr lang="en-US" sz="2400" b="1" dirty="0" err="1"/>
              <a:t>hibiclens</a:t>
            </a:r>
            <a:r>
              <a:rPr lang="en-US" sz="2400" dirty="0"/>
              <a:t> the </a:t>
            </a:r>
            <a:r>
              <a:rPr lang="en-US" sz="2400" u="sng" dirty="0"/>
              <a:t>night before surgery</a:t>
            </a:r>
            <a:r>
              <a:rPr lang="en-US" sz="2400" dirty="0"/>
              <a:t> and the </a:t>
            </a:r>
            <a:r>
              <a:rPr lang="en-US" sz="2400" u="sng" dirty="0"/>
              <a:t>AM of surgery</a:t>
            </a:r>
            <a:r>
              <a:rPr lang="en-US" sz="2400" dirty="0"/>
              <a:t>.</a:t>
            </a:r>
          </a:p>
          <a:p>
            <a:pPr marL="0" indent="0">
              <a:buNone/>
            </a:pPr>
            <a:endParaRPr lang="en-US" sz="2400" dirty="0"/>
          </a:p>
          <a:p>
            <a:r>
              <a:rPr lang="en-US" sz="2400" dirty="0" err="1"/>
              <a:t>Hibiclens</a:t>
            </a:r>
            <a:r>
              <a:rPr lang="en-US" sz="2400" dirty="0"/>
              <a:t> can be purchased at any local drugstore like CVS or Walgreens.</a:t>
            </a:r>
          </a:p>
          <a:p>
            <a:endParaRPr lang="en-US" sz="2000" dirty="0">
              <a:solidFill>
                <a:srgbClr val="000000"/>
              </a:solidFill>
            </a:endParaRPr>
          </a:p>
          <a:p>
            <a:r>
              <a:rPr lang="en-US" sz="2000" i="1" dirty="0">
                <a:solidFill>
                  <a:srgbClr val="000000"/>
                </a:solidFill>
              </a:rPr>
              <a:t>Also called Chlorhexidine Gluconate solution</a:t>
            </a:r>
            <a:endParaRPr lang="en-US" sz="2000" i="1" dirty="0"/>
          </a:p>
          <a:p>
            <a:pPr marL="0" indent="0">
              <a:buNone/>
            </a:pPr>
            <a:endParaRPr lang="en-US" dirty="0">
              <a:solidFill>
                <a:schemeClr val="tx1">
                  <a:lumMod val="65000"/>
                  <a:lumOff val="35000"/>
                </a:schemeClr>
              </a:solidFill>
            </a:endParaRPr>
          </a:p>
          <a:p>
            <a:pPr marL="0" indent="0">
              <a:buNone/>
            </a:pPr>
            <a:endParaRPr lang="en-US" sz="2400" dirty="0">
              <a:solidFill>
                <a:schemeClr val="tx1">
                  <a:lumMod val="65000"/>
                  <a:lumOff val="35000"/>
                </a:schemeClr>
              </a:solidFill>
            </a:endParaRPr>
          </a:p>
          <a:p>
            <a:pPr marL="0" indent="0">
              <a:buNone/>
            </a:pPr>
            <a:r>
              <a:rPr lang="en-US" sz="2400" dirty="0">
                <a:solidFill>
                  <a:schemeClr val="tx1">
                    <a:lumMod val="65000"/>
                    <a:lumOff val="35000"/>
                  </a:schemeClr>
                </a:solidFill>
              </a:rPr>
              <a:t>Do </a:t>
            </a:r>
            <a:r>
              <a:rPr lang="en-US" sz="2400" u="sng" dirty="0">
                <a:solidFill>
                  <a:schemeClr val="tx1">
                    <a:lumMod val="65000"/>
                    <a:lumOff val="35000"/>
                  </a:schemeClr>
                </a:solidFill>
              </a:rPr>
              <a:t>NOT </a:t>
            </a:r>
            <a:r>
              <a:rPr lang="en-US" sz="2400" dirty="0">
                <a:solidFill>
                  <a:schemeClr val="tx1">
                    <a:lumMod val="65000"/>
                    <a:lumOff val="35000"/>
                  </a:schemeClr>
                </a:solidFill>
              </a:rPr>
              <a:t>use </a:t>
            </a:r>
            <a:r>
              <a:rPr lang="en-US" sz="2400" dirty="0" err="1">
                <a:solidFill>
                  <a:schemeClr val="tx1">
                    <a:lumMod val="65000"/>
                    <a:lumOff val="35000"/>
                  </a:schemeClr>
                </a:solidFill>
              </a:rPr>
              <a:t>hibiclens</a:t>
            </a:r>
            <a:r>
              <a:rPr lang="en-US" sz="2400" dirty="0">
                <a:solidFill>
                  <a:schemeClr val="tx1">
                    <a:lumMod val="65000"/>
                    <a:lumOff val="35000"/>
                  </a:schemeClr>
                </a:solidFill>
              </a:rPr>
              <a:t> on surgical </a:t>
            </a:r>
            <a:endParaRPr lang="en-US">
              <a:solidFill>
                <a:schemeClr val="tx1">
                  <a:lumMod val="65000"/>
                  <a:lumOff val="35000"/>
                </a:schemeClr>
              </a:solidFill>
            </a:endParaRPr>
          </a:p>
          <a:p>
            <a:pPr marL="0" indent="0">
              <a:buNone/>
            </a:pPr>
            <a:r>
              <a:rPr lang="en-US" sz="2400" dirty="0">
                <a:solidFill>
                  <a:schemeClr val="tx1">
                    <a:lumMod val="65000"/>
                    <a:lumOff val="35000"/>
                  </a:schemeClr>
                </a:solidFill>
              </a:rPr>
              <a:t>incision after surgery. </a:t>
            </a:r>
            <a:endParaRPr lang="en-US" dirty="0">
              <a:solidFill>
                <a:schemeClr val="tx1">
                  <a:lumMod val="65000"/>
                  <a:lumOff val="35000"/>
                </a:schemeClr>
              </a:solidFill>
            </a:endParaRPr>
          </a:p>
          <a:p>
            <a:endParaRPr lang="en-US" dirty="0"/>
          </a:p>
        </p:txBody>
      </p:sp>
      <p:pic>
        <p:nvPicPr>
          <p:cNvPr id="4" name="Picture 4" descr="A close up of a bottle&#10;&#10;Description automatically generated">
            <a:extLst>
              <a:ext uri="{FF2B5EF4-FFF2-40B4-BE49-F238E27FC236}">
                <a16:creationId xmlns:a16="http://schemas.microsoft.com/office/drawing/2014/main" id="{3A46ABC5-6647-4642-B01D-F01BC0B5C6D6}"/>
              </a:ext>
            </a:extLst>
          </p:cNvPr>
          <p:cNvPicPr>
            <a:picLocks noChangeAspect="1"/>
          </p:cNvPicPr>
          <p:nvPr/>
        </p:nvPicPr>
        <p:blipFill>
          <a:blip r:embed="rId2"/>
          <a:stretch>
            <a:fillRect/>
          </a:stretch>
        </p:blipFill>
        <p:spPr>
          <a:xfrm>
            <a:off x="6217827" y="3508570"/>
            <a:ext cx="2335429" cy="2576200"/>
          </a:xfrm>
          <a:prstGeom prst="rect">
            <a:avLst/>
          </a:prstGeom>
        </p:spPr>
      </p:pic>
      <p:pic>
        <p:nvPicPr>
          <p:cNvPr id="6" name="Picture 5" descr="Text&#10;&#10;Description automatically generated">
            <a:extLst>
              <a:ext uri="{FF2B5EF4-FFF2-40B4-BE49-F238E27FC236}">
                <a16:creationId xmlns:a16="http://schemas.microsoft.com/office/drawing/2014/main" id="{586F7427-968D-80DC-0A72-54CC9B3E1941}"/>
              </a:ext>
            </a:extLst>
          </p:cNvPr>
          <p:cNvPicPr>
            <a:picLocks noChangeAspect="1"/>
          </p:cNvPicPr>
          <p:nvPr/>
        </p:nvPicPr>
        <p:blipFill>
          <a:blip r:embed="rId3"/>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77445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78" y="300487"/>
            <a:ext cx="8534400" cy="758952"/>
          </a:xfrm>
        </p:spPr>
        <p:txBody>
          <a:bodyPr/>
          <a:lstStyle/>
          <a:p>
            <a:r>
              <a:rPr lang="en-US" dirty="0"/>
              <a:t>Hospital &amp; Surgery Center Course</a:t>
            </a:r>
          </a:p>
        </p:txBody>
      </p:sp>
      <p:sp>
        <p:nvSpPr>
          <p:cNvPr id="3" name="Content Placeholder 2"/>
          <p:cNvSpPr>
            <a:spLocks noGrp="1"/>
          </p:cNvSpPr>
          <p:nvPr>
            <p:ph sz="quarter" idx="1"/>
          </p:nvPr>
        </p:nvSpPr>
        <p:spPr/>
        <p:txBody>
          <a:bodyPr vert="horz" anchor="t">
            <a:normAutofit fontScale="92500" lnSpcReduction="10000"/>
          </a:bodyPr>
          <a:lstStyle/>
          <a:p>
            <a:endParaRPr lang="en-US" dirty="0"/>
          </a:p>
          <a:p>
            <a:r>
              <a:rPr lang="en-US" dirty="0"/>
              <a:t>Preop Telephone Call</a:t>
            </a:r>
          </a:p>
          <a:p>
            <a:pPr lvl="1"/>
            <a:r>
              <a:rPr lang="en-US" dirty="0"/>
              <a:t>Perioperative Care Nurse (business day before surgery)</a:t>
            </a:r>
          </a:p>
          <a:p>
            <a:pPr lvl="2"/>
            <a:r>
              <a:rPr lang="en-US" sz="1900" dirty="0">
                <a:solidFill>
                  <a:srgbClr val="646B86"/>
                </a:solidFill>
              </a:rPr>
              <a:t>Given time of surgery, when to arrive, when to stop eating/drinking</a:t>
            </a:r>
          </a:p>
          <a:p>
            <a:endParaRPr lang="en-US" dirty="0"/>
          </a:p>
          <a:p>
            <a:r>
              <a:rPr lang="en-US" dirty="0"/>
              <a:t>Day of Surgery</a:t>
            </a:r>
          </a:p>
          <a:p>
            <a:pPr lvl="1"/>
            <a:r>
              <a:rPr lang="en-US" dirty="0"/>
              <a:t>Rush Medical Center (Inpatient surgery only)</a:t>
            </a:r>
            <a:endParaRPr lang="en-US"/>
          </a:p>
          <a:p>
            <a:pPr lvl="1"/>
            <a:r>
              <a:rPr lang="en-US" dirty="0"/>
              <a:t>Midwest </a:t>
            </a:r>
            <a:r>
              <a:rPr lang="en-US" dirty="0" err="1"/>
              <a:t>Orthopaedics</a:t>
            </a:r>
            <a:r>
              <a:rPr lang="en-US" dirty="0"/>
              <a:t> at Rush Oak Brook Outpatient Center</a:t>
            </a:r>
          </a:p>
          <a:p>
            <a:pPr lvl="1"/>
            <a:r>
              <a:rPr lang="en-US" dirty="0"/>
              <a:t>Gold Coast Surgicenter</a:t>
            </a:r>
            <a:endParaRPr lang="en-US"/>
          </a:p>
          <a:p>
            <a:pPr lvl="1"/>
            <a:r>
              <a:rPr lang="en-US" dirty="0"/>
              <a:t>South Suburban Surgical Suites in Indiana</a:t>
            </a:r>
          </a:p>
          <a:p>
            <a:pPr lvl="1"/>
            <a:endParaRPr lang="en-US" dirty="0"/>
          </a:p>
          <a:p>
            <a:r>
              <a:rPr lang="en-US" dirty="0"/>
              <a:t>Preop/Holding (1-1/2 to 2 hours before surgery)</a:t>
            </a:r>
          </a:p>
        </p:txBody>
      </p:sp>
      <p:pic>
        <p:nvPicPr>
          <p:cNvPr id="6" name="Picture 5" descr="Text&#10;&#10;Description automatically generated">
            <a:extLst>
              <a:ext uri="{FF2B5EF4-FFF2-40B4-BE49-F238E27FC236}">
                <a16:creationId xmlns:a16="http://schemas.microsoft.com/office/drawing/2014/main" id="{49C9CCA2-E579-4AB8-B8A2-2980697000D9}"/>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Course </a:t>
            </a:r>
            <a:r>
              <a:rPr lang="en-US" sz="2800" dirty="0"/>
              <a:t>(cont’d)</a:t>
            </a:r>
          </a:p>
        </p:txBody>
      </p:sp>
      <p:sp>
        <p:nvSpPr>
          <p:cNvPr id="3" name="Content Placeholder 2"/>
          <p:cNvSpPr>
            <a:spLocks noGrp="1"/>
          </p:cNvSpPr>
          <p:nvPr>
            <p:ph sz="quarter" idx="1"/>
          </p:nvPr>
        </p:nvSpPr>
        <p:spPr/>
        <p:txBody>
          <a:bodyPr vert="horz" lIns="91440" tIns="45720" rIns="91440" bIns="45720" anchor="t">
            <a:normAutofit/>
          </a:bodyPr>
          <a:lstStyle/>
          <a:p>
            <a:r>
              <a:rPr lang="en-US" dirty="0"/>
              <a:t>Operating Room (1-1/2 to 2 hours)</a:t>
            </a:r>
          </a:p>
          <a:p>
            <a:pPr lvl="1"/>
            <a:r>
              <a:rPr lang="en-US" dirty="0"/>
              <a:t>Positioning</a:t>
            </a:r>
          </a:p>
          <a:p>
            <a:pPr lvl="1"/>
            <a:r>
              <a:rPr lang="en-US" dirty="0"/>
              <a:t>Surgical Procedure (30 to 45 minutes)</a:t>
            </a:r>
          </a:p>
          <a:p>
            <a:pPr lvl="1"/>
            <a:r>
              <a:rPr lang="en-US" dirty="0"/>
              <a:t>Incision Closure</a:t>
            </a:r>
          </a:p>
          <a:p>
            <a:pPr lvl="1"/>
            <a:r>
              <a:rPr lang="en-US" dirty="0"/>
              <a:t>Reverse Anesthesia</a:t>
            </a:r>
          </a:p>
          <a:p>
            <a:r>
              <a:rPr lang="en-US" dirty="0"/>
              <a:t>Recovery Room (1 to 2 hours)</a:t>
            </a:r>
          </a:p>
          <a:p>
            <a:pPr lvl="1"/>
            <a:r>
              <a:rPr lang="en-US" dirty="0"/>
              <a:t>Last stop for outpatient surgery</a:t>
            </a:r>
          </a:p>
          <a:p>
            <a:r>
              <a:rPr lang="en-US" dirty="0"/>
              <a:t>Orthopedic Floor / 13 East Tower (1-2 days)</a:t>
            </a:r>
          </a:p>
          <a:p>
            <a:pPr lvl="1"/>
            <a:endParaRPr lang="en-US" dirty="0"/>
          </a:p>
          <a:p>
            <a:pPr lvl="1"/>
            <a:endParaRPr lang="en-US" dirty="0"/>
          </a:p>
          <a:p>
            <a:pPr lvl="1"/>
            <a:endParaRPr lang="en-US" dirty="0"/>
          </a:p>
        </p:txBody>
      </p:sp>
      <p:pic>
        <p:nvPicPr>
          <p:cNvPr id="6" name="Picture 5" descr="Text&#10;&#10;Description automatically generated">
            <a:extLst>
              <a:ext uri="{FF2B5EF4-FFF2-40B4-BE49-F238E27FC236}">
                <a16:creationId xmlns:a16="http://schemas.microsoft.com/office/drawing/2014/main" id="{A54A6D47-F445-DA9B-57C5-5785ED4F89A0}"/>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Objectives</a:t>
            </a:r>
          </a:p>
        </p:txBody>
      </p:sp>
      <p:pic>
        <p:nvPicPr>
          <p:cNvPr id="4" name="Picture 5" descr="Text&#10;&#10;Description automatically generated">
            <a:extLst>
              <a:ext uri="{FF2B5EF4-FFF2-40B4-BE49-F238E27FC236}">
                <a16:creationId xmlns:a16="http://schemas.microsoft.com/office/drawing/2014/main" id="{CBD89476-6224-598F-98CA-EB6EA5B254E9}"/>
              </a:ext>
            </a:extLst>
          </p:cNvPr>
          <p:cNvPicPr>
            <a:picLocks noChangeAspect="1"/>
          </p:cNvPicPr>
          <p:nvPr/>
        </p:nvPicPr>
        <p:blipFill>
          <a:blip r:embed="rId3"/>
          <a:stretch>
            <a:fillRect/>
          </a:stretch>
        </p:blipFill>
        <p:spPr>
          <a:xfrm>
            <a:off x="7386057" y="227343"/>
            <a:ext cx="1554800" cy="531660"/>
          </a:xfrm>
          <a:prstGeom prst="rect">
            <a:avLst/>
          </a:prstGeom>
        </p:spPr>
      </p:pic>
      <p:sp>
        <p:nvSpPr>
          <p:cNvPr id="129" name="Content Placeholder 128">
            <a:extLst>
              <a:ext uri="{FF2B5EF4-FFF2-40B4-BE49-F238E27FC236}">
                <a16:creationId xmlns:a16="http://schemas.microsoft.com/office/drawing/2014/main" id="{EFDEE0B5-7752-1DBD-8BDC-FF34C7ABBB0E}"/>
              </a:ext>
            </a:extLst>
          </p:cNvPr>
          <p:cNvSpPr>
            <a:spLocks noGrp="1"/>
          </p:cNvSpPr>
          <p:nvPr>
            <p:ph sz="quarter" idx="1"/>
          </p:nvPr>
        </p:nvSpPr>
        <p:spPr/>
        <p:txBody>
          <a:bodyPr vert="horz" lIns="91440" tIns="45720" rIns="91440" bIns="45720" anchor="t">
            <a:normAutofit/>
          </a:bodyPr>
          <a:lstStyle/>
          <a:p>
            <a:pPr>
              <a:spcBef>
                <a:spcPts val="0"/>
              </a:spcBef>
              <a:buFont typeface="Arial"/>
              <a:buChar char="•"/>
            </a:pPr>
            <a:endParaRPr lang="en-US" sz="2800" dirty="0">
              <a:latin typeface="Georgia"/>
              <a:cs typeface="Calibri"/>
            </a:endParaRPr>
          </a:p>
          <a:p>
            <a:pPr>
              <a:spcBef>
                <a:spcPts val="0"/>
              </a:spcBef>
              <a:buFont typeface="Arial"/>
              <a:buChar char="•"/>
            </a:pPr>
            <a:r>
              <a:rPr lang="en-US" sz="2400" dirty="0">
                <a:latin typeface="Georgia"/>
                <a:cs typeface="Calibri"/>
              </a:rPr>
              <a:t>Understand why and how surgery is performed</a:t>
            </a:r>
            <a:endParaRPr lang="en-US" sz="2400">
              <a:latin typeface="Georgia"/>
            </a:endParaRPr>
          </a:p>
          <a:p>
            <a:pPr>
              <a:spcBef>
                <a:spcPts val="0"/>
              </a:spcBef>
              <a:buFont typeface="Arial"/>
              <a:buChar char="•"/>
            </a:pPr>
            <a:r>
              <a:rPr lang="en-US" sz="2400" dirty="0">
                <a:latin typeface="Georgia"/>
                <a:cs typeface="Calibri"/>
              </a:rPr>
              <a:t>Understand typical hospital course</a:t>
            </a:r>
          </a:p>
          <a:p>
            <a:pPr>
              <a:spcBef>
                <a:spcPts val="0"/>
              </a:spcBef>
              <a:buFont typeface="Arial"/>
              <a:buChar char="•"/>
            </a:pPr>
            <a:r>
              <a:rPr lang="en-US" sz="2400" dirty="0">
                <a:latin typeface="Georgia"/>
                <a:cs typeface="Calibri"/>
              </a:rPr>
              <a:t>Understand typical recovery</a:t>
            </a:r>
          </a:p>
          <a:p>
            <a:pPr>
              <a:spcBef>
                <a:spcPts val="0"/>
              </a:spcBef>
              <a:buFont typeface="Arial"/>
              <a:buChar char="•"/>
            </a:pPr>
            <a:r>
              <a:rPr lang="en-US" sz="2400" dirty="0">
                <a:latin typeface="Georgia"/>
                <a:cs typeface="Calibri"/>
              </a:rPr>
              <a:t>Discuss possible complications and how you and your surgical team can prevent possible complications</a:t>
            </a:r>
          </a:p>
          <a:p>
            <a:pPr>
              <a:buFont typeface="Arial"/>
              <a:buChar cha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Tubes, Drains</a:t>
            </a:r>
          </a:p>
        </p:txBody>
      </p:sp>
      <p:sp>
        <p:nvSpPr>
          <p:cNvPr id="3" name="Content Placeholder 2"/>
          <p:cNvSpPr>
            <a:spLocks noGrp="1"/>
          </p:cNvSpPr>
          <p:nvPr>
            <p:ph sz="half" idx="1"/>
          </p:nvPr>
        </p:nvSpPr>
        <p:spPr>
          <a:xfrm>
            <a:off x="301752" y="1482571"/>
            <a:ext cx="4038600" cy="4681728"/>
          </a:xfrm>
        </p:spPr>
        <p:txBody>
          <a:bodyPr vert="horz" lIns="91440" tIns="45720" rIns="91440" bIns="45720" anchor="t">
            <a:normAutofit/>
          </a:bodyPr>
          <a:lstStyle/>
          <a:p>
            <a:r>
              <a:rPr lang="en-US" dirty="0"/>
              <a:t>Peripheral IV</a:t>
            </a:r>
          </a:p>
          <a:p>
            <a:pPr lvl="1"/>
            <a:r>
              <a:rPr lang="en-US" dirty="0"/>
              <a:t>Removed at discharge</a:t>
            </a:r>
          </a:p>
          <a:p>
            <a:r>
              <a:rPr lang="en-US" dirty="0"/>
              <a:t>Sequential Compression Device</a:t>
            </a:r>
          </a:p>
          <a:p>
            <a:pPr lvl="1"/>
            <a:r>
              <a:rPr lang="en-US" dirty="0"/>
              <a:t>Decrease risk of blood clots</a:t>
            </a:r>
          </a:p>
          <a:p>
            <a:r>
              <a:rPr lang="en-US" dirty="0"/>
              <a:t>Hemovac </a:t>
            </a:r>
          </a:p>
          <a:p>
            <a:pPr lvl="1"/>
            <a:r>
              <a:rPr lang="en-US" dirty="0"/>
              <a:t>Helps decrease pressure on incision</a:t>
            </a:r>
          </a:p>
          <a:p>
            <a:pPr lvl="1"/>
            <a:r>
              <a:rPr lang="en-US" dirty="0"/>
              <a:t>Total Knee Replacements only</a:t>
            </a:r>
          </a:p>
          <a:p>
            <a:pPr lvl="1"/>
            <a:endParaRPr lang="en-US" dirty="0"/>
          </a:p>
          <a:p>
            <a:pPr lvl="1">
              <a:buNone/>
            </a:pPr>
            <a:endParaRPr lang="en-US" dirty="0"/>
          </a:p>
        </p:txBody>
      </p:sp>
      <p:pic>
        <p:nvPicPr>
          <p:cNvPr id="5" name="Content Placeholder 4" descr="clik-fix-peripheral2.png"/>
          <p:cNvPicPr>
            <a:picLocks noGrp="1" noChangeAspect="1"/>
          </p:cNvPicPr>
          <p:nvPr>
            <p:ph sz="half" idx="2"/>
          </p:nvPr>
        </p:nvPicPr>
        <p:blipFill>
          <a:blip r:embed="rId3" cstate="print"/>
          <a:stretch>
            <a:fillRect/>
          </a:stretch>
        </p:blipFill>
        <p:spPr>
          <a:xfrm>
            <a:off x="4876800" y="1600200"/>
            <a:ext cx="2195763" cy="1394931"/>
          </a:xfrm>
        </p:spPr>
      </p:pic>
      <p:pic>
        <p:nvPicPr>
          <p:cNvPr id="1032" name="Picture 8" descr="ArjoHuntleigh Flowtron Bariatric Calf Garment"/>
          <p:cNvPicPr>
            <a:picLocks noChangeAspect="1" noChangeArrowheads="1"/>
          </p:cNvPicPr>
          <p:nvPr/>
        </p:nvPicPr>
        <p:blipFill>
          <a:blip r:embed="rId4" cstate="print"/>
          <a:srcRect/>
          <a:stretch>
            <a:fillRect/>
          </a:stretch>
        </p:blipFill>
        <p:spPr bwMode="auto">
          <a:xfrm>
            <a:off x="6932195" y="2725152"/>
            <a:ext cx="1409700" cy="1409700"/>
          </a:xfrm>
          <a:prstGeom prst="rect">
            <a:avLst/>
          </a:prstGeom>
          <a:noFill/>
        </p:spPr>
      </p:pic>
      <p:pic>
        <p:nvPicPr>
          <p:cNvPr id="45058" name="Picture 2" descr="Image result for hemovac medline"/>
          <p:cNvPicPr>
            <a:picLocks noChangeAspect="1" noChangeArrowheads="1"/>
          </p:cNvPicPr>
          <p:nvPr/>
        </p:nvPicPr>
        <p:blipFill>
          <a:blip r:embed="rId5" cstate="print"/>
          <a:srcRect/>
          <a:stretch>
            <a:fillRect/>
          </a:stretch>
        </p:blipFill>
        <p:spPr bwMode="auto">
          <a:xfrm>
            <a:off x="4977063" y="4108784"/>
            <a:ext cx="1524000" cy="1651000"/>
          </a:xfrm>
          <a:prstGeom prst="rect">
            <a:avLst/>
          </a:prstGeom>
          <a:noFill/>
        </p:spPr>
      </p:pic>
      <p:pic>
        <p:nvPicPr>
          <p:cNvPr id="6" name="Picture 5" descr="Text&#10;&#10;Description automatically generated">
            <a:extLst>
              <a:ext uri="{FF2B5EF4-FFF2-40B4-BE49-F238E27FC236}">
                <a16:creationId xmlns:a16="http://schemas.microsoft.com/office/drawing/2014/main" id="{DE01750B-FE65-96E5-8455-9BED55C6C443}"/>
              </a:ext>
            </a:extLst>
          </p:cNvPr>
          <p:cNvPicPr>
            <a:picLocks noChangeAspect="1"/>
          </p:cNvPicPr>
          <p:nvPr/>
        </p:nvPicPr>
        <p:blipFill>
          <a:blip r:embed="rId6"/>
          <a:stretch>
            <a:fillRect/>
          </a:stretch>
        </p:blipFill>
        <p:spPr>
          <a:xfrm>
            <a:off x="7386057" y="227343"/>
            <a:ext cx="1554800" cy="5316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Requirements</a:t>
            </a:r>
          </a:p>
        </p:txBody>
      </p:sp>
      <p:sp>
        <p:nvSpPr>
          <p:cNvPr id="3" name="Content Placeholder 2"/>
          <p:cNvSpPr>
            <a:spLocks noGrp="1"/>
          </p:cNvSpPr>
          <p:nvPr>
            <p:ph sz="quarter" idx="1"/>
          </p:nvPr>
        </p:nvSpPr>
        <p:spPr/>
        <p:txBody>
          <a:bodyPr vert="horz" lIns="91440" tIns="45720" rIns="91440" bIns="45720" anchor="t">
            <a:normAutofit/>
          </a:bodyPr>
          <a:lstStyle/>
          <a:p>
            <a:endParaRPr lang="en-US" dirty="0"/>
          </a:p>
          <a:p>
            <a:r>
              <a:rPr lang="en-US" dirty="0"/>
              <a:t>Physical Therapy</a:t>
            </a:r>
          </a:p>
          <a:p>
            <a:pPr lvl="1"/>
            <a:r>
              <a:rPr lang="en-US" dirty="0"/>
              <a:t>Stair climbing, gait training, use of ambulatory device</a:t>
            </a:r>
          </a:p>
          <a:p>
            <a:pPr lvl="2"/>
            <a:r>
              <a:rPr lang="en-US" dirty="0"/>
              <a:t>Will issue ambulatory device (cane, crutches, walker) at discharge</a:t>
            </a:r>
          </a:p>
          <a:p>
            <a:r>
              <a:rPr lang="en-US" dirty="0"/>
              <a:t>Medically Stable </a:t>
            </a:r>
          </a:p>
          <a:p>
            <a:pPr lvl="1"/>
            <a:r>
              <a:rPr lang="en-US" dirty="0"/>
              <a:t>Labs and vital signs must be within normal limits prior to discharge</a:t>
            </a:r>
          </a:p>
          <a:p>
            <a:r>
              <a:rPr lang="en-US" dirty="0"/>
              <a:t>Pain Management</a:t>
            </a:r>
          </a:p>
          <a:p>
            <a:pPr lvl="1"/>
            <a:r>
              <a:rPr lang="en-US" dirty="0"/>
              <a:t>Medication scripts sent to pharmacy at discharge</a:t>
            </a:r>
            <a:endParaRPr lang="en-US" dirty="0">
              <a:solidFill>
                <a:srgbClr val="000000"/>
              </a:solidFill>
            </a:endParaRPr>
          </a:p>
        </p:txBody>
      </p:sp>
      <p:pic>
        <p:nvPicPr>
          <p:cNvPr id="6" name="Picture 5" descr="Text&#10;&#10;Description automatically generated">
            <a:extLst>
              <a:ext uri="{FF2B5EF4-FFF2-40B4-BE49-F238E27FC236}">
                <a16:creationId xmlns:a16="http://schemas.microsoft.com/office/drawing/2014/main" id="{43B54420-DCEE-E493-2CCE-DAAAA1EF45C1}"/>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Therapy after Surgery</a:t>
            </a:r>
          </a:p>
        </p:txBody>
      </p:sp>
      <p:sp>
        <p:nvSpPr>
          <p:cNvPr id="3" name="Content Placeholder 2"/>
          <p:cNvSpPr>
            <a:spLocks noGrp="1"/>
          </p:cNvSpPr>
          <p:nvPr>
            <p:ph sz="quarter" idx="1"/>
          </p:nvPr>
        </p:nvSpPr>
        <p:spPr>
          <a:xfrm>
            <a:off x="246998" y="1937707"/>
            <a:ext cx="8503920" cy="4572000"/>
          </a:xfrm>
        </p:spPr>
        <p:txBody>
          <a:bodyPr vert="horz" lIns="91440" tIns="45720" rIns="91440" bIns="45720" anchor="t">
            <a:normAutofit/>
          </a:bodyPr>
          <a:lstStyle/>
          <a:p>
            <a:r>
              <a:rPr lang="en-US" dirty="0"/>
              <a:t>Cold Therapy for your Comfort</a:t>
            </a:r>
          </a:p>
          <a:p>
            <a:pPr lvl="1"/>
            <a:r>
              <a:rPr lang="en-US" dirty="0"/>
              <a:t>To help ease your pain and swelling after surgery, you will be given a cold therapy wrap with 2 gel ice packs</a:t>
            </a:r>
          </a:p>
          <a:p>
            <a:pPr lvl="1"/>
            <a:r>
              <a:rPr lang="en-US" dirty="0"/>
              <a:t>Each gel pack will remain cold for up to 4 hours</a:t>
            </a:r>
          </a:p>
          <a:p>
            <a:pPr lvl="1"/>
            <a:r>
              <a:rPr lang="en-US" dirty="0"/>
              <a:t>Ice at least 4-5 times a day for 20 minutes at a time</a:t>
            </a:r>
          </a:p>
          <a:p>
            <a:pPr lvl="1"/>
            <a:r>
              <a:rPr lang="en-US" dirty="0"/>
              <a:t>Ice machines can be purchased through our DME store</a:t>
            </a:r>
          </a:p>
          <a:p>
            <a:pPr marL="274320" lvl="1" indent="0">
              <a:buClr>
                <a:srgbClr val="CCB400"/>
              </a:buClr>
              <a:buFont typeface="Wingdings"/>
              <a:buNone/>
            </a:pPr>
            <a:endParaRPr lang="en-US" dirty="0">
              <a:solidFill>
                <a:srgbClr val="646B86"/>
              </a:solidFill>
            </a:endParaRPr>
          </a:p>
          <a:p>
            <a:pPr lvl="2">
              <a:buNone/>
            </a:pPr>
            <a:endParaRPr lang="en-US" dirty="0"/>
          </a:p>
        </p:txBody>
      </p:sp>
      <p:pic>
        <p:nvPicPr>
          <p:cNvPr id="5" name="Picture 5" descr="Text&#10;&#10;Description automatically generated">
            <a:extLst>
              <a:ext uri="{FF2B5EF4-FFF2-40B4-BE49-F238E27FC236}">
                <a16:creationId xmlns:a16="http://schemas.microsoft.com/office/drawing/2014/main" id="{208B6FCD-75F3-DAAC-544E-1EF69DD7F809}"/>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Typical </a:t>
            </a:r>
            <a:r>
              <a:rPr lang="en-US" dirty="0"/>
              <a:t>Postoperative Pain Management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0511715"/>
              </p:ext>
            </p:extLst>
          </p:nvPr>
        </p:nvGraphicFramePr>
        <p:xfrm>
          <a:off x="301625" y="1527175"/>
          <a:ext cx="8504237" cy="4038600"/>
        </p:xfrm>
        <a:graphic>
          <a:graphicData uri="http://schemas.openxmlformats.org/drawingml/2006/table">
            <a:tbl>
              <a:tblPr firstRow="1" bandRow="1">
                <a:tableStyleId>{F5AB1C69-6EDB-4FF4-983F-18BD219EF322}</a:tableStyleId>
              </a:tblPr>
              <a:tblGrid>
                <a:gridCol w="1496116">
                  <a:extLst>
                    <a:ext uri="{9D8B030D-6E8A-4147-A177-3AD203B41FA5}">
                      <a16:colId xmlns:a16="http://schemas.microsoft.com/office/drawing/2014/main" val="20000"/>
                    </a:ext>
                  </a:extLst>
                </a:gridCol>
                <a:gridCol w="1905579">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466215">
                  <a:extLst>
                    <a:ext uri="{9D8B030D-6E8A-4147-A177-3AD203B41FA5}">
                      <a16:colId xmlns:a16="http://schemas.microsoft.com/office/drawing/2014/main" val="20003"/>
                    </a:ext>
                  </a:extLst>
                </a:gridCol>
                <a:gridCol w="1700847">
                  <a:extLst>
                    <a:ext uri="{9D8B030D-6E8A-4147-A177-3AD203B41FA5}">
                      <a16:colId xmlns:a16="http://schemas.microsoft.com/office/drawing/2014/main" val="20004"/>
                    </a:ext>
                  </a:extLst>
                </a:gridCol>
              </a:tblGrid>
              <a:tr h="395198">
                <a:tc>
                  <a:txBody>
                    <a:bodyPr/>
                    <a:lstStyle/>
                    <a:p>
                      <a:pPr algn="ctr"/>
                      <a:r>
                        <a:rPr lang="en-US" sz="1700" dirty="0"/>
                        <a:t>Drug</a:t>
                      </a:r>
                    </a:p>
                  </a:txBody>
                  <a:tcPr marL="94490" marR="94490"/>
                </a:tc>
                <a:tc>
                  <a:txBody>
                    <a:bodyPr/>
                    <a:lstStyle/>
                    <a:p>
                      <a:pPr algn="ctr"/>
                      <a:r>
                        <a:rPr lang="en-US" sz="1700" dirty="0"/>
                        <a:t>Use</a:t>
                      </a:r>
                    </a:p>
                  </a:txBody>
                  <a:tcPr marL="94490" marR="94490"/>
                </a:tc>
                <a:tc>
                  <a:txBody>
                    <a:bodyPr/>
                    <a:lstStyle/>
                    <a:p>
                      <a:pPr algn="ctr"/>
                      <a:r>
                        <a:rPr lang="en-US" sz="1600" dirty="0"/>
                        <a:t>Dose/Frequency</a:t>
                      </a:r>
                    </a:p>
                  </a:txBody>
                  <a:tcPr marL="94490" marR="94490"/>
                </a:tc>
                <a:tc>
                  <a:txBody>
                    <a:bodyPr/>
                    <a:lstStyle/>
                    <a:p>
                      <a:pPr algn="ctr"/>
                      <a:r>
                        <a:rPr lang="en-US" sz="1700" dirty="0"/>
                        <a:t>Quantity</a:t>
                      </a:r>
                    </a:p>
                  </a:txBody>
                  <a:tcPr marL="94490" marR="94490"/>
                </a:tc>
                <a:tc>
                  <a:txBody>
                    <a:bodyPr/>
                    <a:lstStyle/>
                    <a:p>
                      <a:pPr algn="ctr"/>
                      <a:r>
                        <a:rPr lang="en-US" sz="1700" dirty="0"/>
                        <a:t>Duration</a:t>
                      </a:r>
                    </a:p>
                  </a:txBody>
                  <a:tcPr marL="94490" marR="94490"/>
                </a:tc>
                <a:extLst>
                  <a:ext uri="{0D108BD9-81ED-4DB2-BD59-A6C34878D82A}">
                    <a16:rowId xmlns:a16="http://schemas.microsoft.com/office/drawing/2014/main" val="10000"/>
                  </a:ext>
                </a:extLst>
              </a:tr>
              <a:tr h="877015">
                <a:tc>
                  <a:txBody>
                    <a:bodyPr/>
                    <a:lstStyle/>
                    <a:p>
                      <a:pPr algn="ctr"/>
                      <a:r>
                        <a:rPr lang="en-US" sz="1400" dirty="0"/>
                        <a:t>Gabapentin</a:t>
                      </a:r>
                    </a:p>
                  </a:txBody>
                  <a:tcPr marL="94490" marR="94490"/>
                </a:tc>
                <a:tc>
                  <a:txBody>
                    <a:bodyPr/>
                    <a:lstStyle/>
                    <a:p>
                      <a:pPr algn="ctr"/>
                      <a:r>
                        <a:rPr lang="en-US" sz="1400" dirty="0"/>
                        <a:t>Neuropathic/Nerve pain</a:t>
                      </a:r>
                    </a:p>
                  </a:txBody>
                  <a:tcPr marL="94490" marR="94490"/>
                </a:tc>
                <a:tc>
                  <a:txBody>
                    <a:bodyPr/>
                    <a:lstStyle/>
                    <a:p>
                      <a:pPr algn="ctr"/>
                      <a:r>
                        <a:rPr lang="en-US" sz="1400" dirty="0"/>
                        <a:t>200mg/ three times a day</a:t>
                      </a:r>
                    </a:p>
                    <a:p>
                      <a:pPr algn="ctr"/>
                      <a:r>
                        <a:rPr lang="en-US" sz="1400" dirty="0"/>
                        <a:t>(6am, 2pm, 10pm)</a:t>
                      </a:r>
                    </a:p>
                  </a:txBody>
                  <a:tcPr marL="94490" marR="94490"/>
                </a:tc>
                <a:tc>
                  <a:txBody>
                    <a:bodyPr/>
                    <a:lstStyle/>
                    <a:p>
                      <a:pPr algn="ctr"/>
                      <a:r>
                        <a:rPr lang="en-US" sz="1400" dirty="0"/>
                        <a:t>90</a:t>
                      </a:r>
                    </a:p>
                  </a:txBody>
                  <a:tcPr marL="94490" marR="94490"/>
                </a:tc>
                <a:tc>
                  <a:txBody>
                    <a:bodyPr/>
                    <a:lstStyle/>
                    <a:p>
                      <a:pPr algn="ctr"/>
                      <a:r>
                        <a:rPr lang="en-US" sz="1400" dirty="0"/>
                        <a:t>14 days – no refills</a:t>
                      </a:r>
                    </a:p>
                  </a:txBody>
                  <a:tcPr marL="94490" marR="94490"/>
                </a:tc>
                <a:extLst>
                  <a:ext uri="{0D108BD9-81ED-4DB2-BD59-A6C34878D82A}">
                    <a16:rowId xmlns:a16="http://schemas.microsoft.com/office/drawing/2014/main" val="10001"/>
                  </a:ext>
                </a:extLst>
              </a:tr>
              <a:tr h="877015">
                <a:tc>
                  <a:txBody>
                    <a:bodyPr/>
                    <a:lstStyle/>
                    <a:p>
                      <a:pPr algn="ctr"/>
                      <a:r>
                        <a:rPr lang="en-US" sz="1400" dirty="0"/>
                        <a:t>Tylenol*</a:t>
                      </a:r>
                    </a:p>
                  </a:txBody>
                  <a:tcPr marL="94490" marR="94490"/>
                </a:tc>
                <a:tc>
                  <a:txBody>
                    <a:bodyPr/>
                    <a:lstStyle/>
                    <a:p>
                      <a:pPr algn="ctr"/>
                      <a:r>
                        <a:rPr lang="en-US" sz="1400" dirty="0"/>
                        <a:t>Pain management</a:t>
                      </a:r>
                    </a:p>
                  </a:txBody>
                  <a:tcPr marL="94490" marR="94490"/>
                </a:tc>
                <a:tc>
                  <a:txBody>
                    <a:bodyPr/>
                    <a:lstStyle/>
                    <a:p>
                      <a:pPr algn="ctr"/>
                      <a:r>
                        <a:rPr lang="en-US" sz="1400" dirty="0"/>
                        <a:t>1000mg / three times a day</a:t>
                      </a:r>
                    </a:p>
                    <a:p>
                      <a:pPr algn="ctr"/>
                      <a:r>
                        <a:rPr lang="en-US" sz="1400" dirty="0"/>
                        <a:t>(6am, 2pm, 10pm)</a:t>
                      </a:r>
                    </a:p>
                  </a:txBody>
                  <a:tcPr marL="94490" marR="94490"/>
                </a:tc>
                <a:tc>
                  <a:txBody>
                    <a:bodyPr/>
                    <a:lstStyle/>
                    <a:p>
                      <a:pPr algn="ctr"/>
                      <a:r>
                        <a:rPr lang="en-US" sz="1400" dirty="0"/>
                        <a:t>90</a:t>
                      </a:r>
                    </a:p>
                  </a:txBody>
                  <a:tcPr marL="94490" marR="94490"/>
                </a:tc>
                <a:tc>
                  <a:txBody>
                    <a:bodyPr/>
                    <a:lstStyle/>
                    <a:p>
                      <a:pPr algn="ctr"/>
                      <a:r>
                        <a:rPr lang="en-US" sz="1400" dirty="0"/>
                        <a:t>5-7</a:t>
                      </a:r>
                      <a:r>
                        <a:rPr lang="en-US" sz="1400" baseline="0" dirty="0"/>
                        <a:t> days scheduled</a:t>
                      </a:r>
                      <a:endParaRPr lang="en-US" sz="1400" dirty="0"/>
                    </a:p>
                  </a:txBody>
                  <a:tcPr marL="94490" marR="94490"/>
                </a:tc>
                <a:extLst>
                  <a:ext uri="{0D108BD9-81ED-4DB2-BD59-A6C34878D82A}">
                    <a16:rowId xmlns:a16="http://schemas.microsoft.com/office/drawing/2014/main" val="10002"/>
                  </a:ext>
                </a:extLst>
              </a:tr>
              <a:tr h="877015">
                <a:tc>
                  <a:txBody>
                    <a:bodyPr/>
                    <a:lstStyle/>
                    <a:p>
                      <a:pPr algn="ctr"/>
                      <a:r>
                        <a:rPr lang="en-US" sz="1400" dirty="0"/>
                        <a:t>Tramadol*</a:t>
                      </a:r>
                    </a:p>
                  </a:txBody>
                  <a:tcPr marL="94490" marR="94490"/>
                </a:tc>
                <a:tc>
                  <a:txBody>
                    <a:bodyPr/>
                    <a:lstStyle/>
                    <a:p>
                      <a:pPr algn="ctr"/>
                      <a:r>
                        <a:rPr lang="en-US" sz="1400" dirty="0"/>
                        <a:t>Pain management</a:t>
                      </a:r>
                    </a:p>
                  </a:txBody>
                  <a:tcPr marL="94490" marR="94490"/>
                </a:tc>
                <a:tc>
                  <a:txBody>
                    <a:bodyPr/>
                    <a:lstStyle/>
                    <a:p>
                      <a:pPr algn="ctr"/>
                      <a:r>
                        <a:rPr lang="en-US" sz="1400" dirty="0"/>
                        <a:t>100mg /</a:t>
                      </a:r>
                      <a:r>
                        <a:rPr lang="en-US" sz="1400" baseline="0" dirty="0"/>
                        <a:t> three times a day</a:t>
                      </a:r>
                    </a:p>
                    <a:p>
                      <a:pPr algn="ctr"/>
                      <a:r>
                        <a:rPr lang="en-US" sz="1400" baseline="0" dirty="0"/>
                        <a:t>(6am, 2pm, 10pm)</a:t>
                      </a:r>
                      <a:endParaRPr lang="en-US" sz="1400" dirty="0"/>
                    </a:p>
                  </a:txBody>
                  <a:tcPr marL="94490" marR="94490"/>
                </a:tc>
                <a:tc>
                  <a:txBody>
                    <a:bodyPr/>
                    <a:lstStyle/>
                    <a:p>
                      <a:pPr algn="ctr"/>
                      <a:r>
                        <a:rPr lang="en-US" sz="1400" dirty="0"/>
                        <a:t>42</a:t>
                      </a:r>
                    </a:p>
                  </a:txBody>
                  <a:tcPr marL="94490" marR="944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5-7</a:t>
                      </a:r>
                      <a:r>
                        <a:rPr lang="en-US" sz="1400" baseline="0" dirty="0"/>
                        <a:t> days scheduled</a:t>
                      </a:r>
                      <a:endParaRPr lang="en-US" sz="1400" dirty="0"/>
                    </a:p>
                    <a:p>
                      <a:pPr algn="ctr"/>
                      <a:endParaRPr lang="en-US" sz="1400" dirty="0"/>
                    </a:p>
                  </a:txBody>
                  <a:tcPr marL="94490" marR="94490"/>
                </a:tc>
                <a:extLst>
                  <a:ext uri="{0D108BD9-81ED-4DB2-BD59-A6C34878D82A}">
                    <a16:rowId xmlns:a16="http://schemas.microsoft.com/office/drawing/2014/main" val="10003"/>
                  </a:ext>
                </a:extLst>
              </a:tr>
              <a:tr h="395198">
                <a:tc>
                  <a:txBody>
                    <a:bodyPr/>
                    <a:lstStyle/>
                    <a:p>
                      <a:pPr algn="ctr"/>
                      <a:r>
                        <a:rPr lang="en-US" sz="1400" dirty="0"/>
                        <a:t>Meloxicam</a:t>
                      </a:r>
                      <a:endParaRPr lang="en-US" sz="1400" baseline="0" dirty="0"/>
                    </a:p>
                  </a:txBody>
                  <a:tcPr marL="94490" marR="94490"/>
                </a:tc>
                <a:tc>
                  <a:txBody>
                    <a:bodyPr/>
                    <a:lstStyle/>
                    <a:p>
                      <a:pPr algn="ctr"/>
                      <a:r>
                        <a:rPr lang="en-US" sz="1400" dirty="0"/>
                        <a:t>Anti-inflammatory</a:t>
                      </a:r>
                    </a:p>
                  </a:txBody>
                  <a:tcPr marL="94490" marR="94490"/>
                </a:tc>
                <a:tc>
                  <a:txBody>
                    <a:bodyPr/>
                    <a:lstStyle/>
                    <a:p>
                      <a:pPr algn="ctr"/>
                      <a:r>
                        <a:rPr lang="en-US" sz="1400" dirty="0"/>
                        <a:t>15mg / once</a:t>
                      </a:r>
                      <a:r>
                        <a:rPr lang="en-US" sz="1400" baseline="0" dirty="0"/>
                        <a:t> a day</a:t>
                      </a:r>
                      <a:endParaRPr lang="en-US" sz="1400" dirty="0"/>
                    </a:p>
                  </a:txBody>
                  <a:tcPr marL="94490" marR="94490"/>
                </a:tc>
                <a:tc>
                  <a:txBody>
                    <a:bodyPr/>
                    <a:lstStyle/>
                    <a:p>
                      <a:pPr algn="ctr"/>
                      <a:r>
                        <a:rPr lang="en-US" sz="1400" dirty="0"/>
                        <a:t>30</a:t>
                      </a:r>
                    </a:p>
                  </a:txBody>
                  <a:tcPr marL="94490" marR="94490"/>
                </a:tc>
                <a:tc>
                  <a:txBody>
                    <a:bodyPr/>
                    <a:lstStyle/>
                    <a:p>
                      <a:pPr algn="ctr"/>
                      <a:r>
                        <a:rPr lang="en-US" sz="1400" dirty="0"/>
                        <a:t>30 days – no refills</a:t>
                      </a:r>
                    </a:p>
                  </a:txBody>
                  <a:tcPr marL="94490" marR="94490"/>
                </a:tc>
                <a:extLst>
                  <a:ext uri="{0D108BD9-81ED-4DB2-BD59-A6C34878D82A}">
                    <a16:rowId xmlns:a16="http://schemas.microsoft.com/office/drawing/2014/main" val="10004"/>
                  </a:ext>
                </a:extLst>
              </a:tr>
              <a:tr h="617159">
                <a:tc>
                  <a:txBody>
                    <a:bodyPr/>
                    <a:lstStyle/>
                    <a:p>
                      <a:pPr algn="ctr"/>
                      <a:r>
                        <a:rPr lang="en-US" sz="1400" dirty="0"/>
                        <a:t>Oxycodone**</a:t>
                      </a:r>
                    </a:p>
                  </a:txBody>
                  <a:tcPr marL="94490" marR="94490"/>
                </a:tc>
                <a:tc>
                  <a:txBody>
                    <a:bodyPr/>
                    <a:lstStyle/>
                    <a:p>
                      <a:pPr algn="ctr"/>
                      <a:r>
                        <a:rPr lang="en-US" sz="1400" dirty="0"/>
                        <a:t>Pain management</a:t>
                      </a:r>
                    </a:p>
                  </a:txBody>
                  <a:tcPr marL="94490" marR="94490"/>
                </a:tc>
                <a:tc>
                  <a:txBody>
                    <a:bodyPr/>
                    <a:lstStyle/>
                    <a:p>
                      <a:pPr algn="ctr"/>
                      <a:r>
                        <a:rPr lang="en-US" sz="1400" dirty="0"/>
                        <a:t>5mg</a:t>
                      </a:r>
                      <a:r>
                        <a:rPr lang="en-US" sz="1400" baseline="0" dirty="0"/>
                        <a:t> / every 4-6 hours as needed</a:t>
                      </a:r>
                      <a:endParaRPr lang="en-US" sz="1400" dirty="0"/>
                    </a:p>
                  </a:txBody>
                  <a:tcPr marL="94490" marR="94490"/>
                </a:tc>
                <a:tc>
                  <a:txBody>
                    <a:bodyPr/>
                    <a:lstStyle/>
                    <a:p>
                      <a:pPr algn="ctr"/>
                      <a:r>
                        <a:rPr lang="en-US" sz="1400" dirty="0"/>
                        <a:t>30</a:t>
                      </a:r>
                    </a:p>
                  </a:txBody>
                  <a:tcPr marL="94490" marR="94490"/>
                </a:tc>
                <a:tc>
                  <a:txBody>
                    <a:bodyPr/>
                    <a:lstStyle/>
                    <a:p>
                      <a:pPr algn="ctr"/>
                      <a:r>
                        <a:rPr lang="en-US" sz="1400" dirty="0"/>
                        <a:t>As needed</a:t>
                      </a:r>
                      <a:endParaRPr lang="en-US" sz="1400" baseline="0" dirty="0"/>
                    </a:p>
                  </a:txBody>
                  <a:tcPr marL="94490" marR="94490"/>
                </a:tc>
                <a:extLst>
                  <a:ext uri="{0D108BD9-81ED-4DB2-BD59-A6C34878D82A}">
                    <a16:rowId xmlns:a16="http://schemas.microsoft.com/office/drawing/2014/main" val="10005"/>
                  </a:ext>
                </a:extLst>
              </a:tr>
            </a:tbl>
          </a:graphicData>
        </a:graphic>
      </p:graphicFrame>
      <p:sp>
        <p:nvSpPr>
          <p:cNvPr id="7" name="TextBox 6"/>
          <p:cNvSpPr txBox="1"/>
          <p:nvPr/>
        </p:nvSpPr>
        <p:spPr>
          <a:xfrm>
            <a:off x="457200" y="5791200"/>
            <a:ext cx="8229600" cy="523220"/>
          </a:xfrm>
          <a:prstGeom prst="rect">
            <a:avLst/>
          </a:prstGeom>
          <a:noFill/>
        </p:spPr>
        <p:txBody>
          <a:bodyPr wrap="square" lIns="91440" tIns="45720" rIns="91440" bIns="45720" rtlCol="0" anchor="t">
            <a:spAutoFit/>
          </a:bodyPr>
          <a:lstStyle/>
          <a:p>
            <a:r>
              <a:rPr lang="en-US" sz="1400" dirty="0"/>
              <a:t>*Please contact office for refills – No refills provided after 6 weeks postop</a:t>
            </a:r>
          </a:p>
          <a:p>
            <a:r>
              <a:rPr lang="en-US" sz="1400" dirty="0"/>
              <a:t>**No refills provided after 3 weeks postop</a:t>
            </a:r>
          </a:p>
        </p:txBody>
      </p:sp>
      <p:pic>
        <p:nvPicPr>
          <p:cNvPr id="6" name="Picture 5" descr="Text&#10;&#10;Description automatically generated">
            <a:extLst>
              <a:ext uri="{FF2B5EF4-FFF2-40B4-BE49-F238E27FC236}">
                <a16:creationId xmlns:a16="http://schemas.microsoft.com/office/drawing/2014/main" id="{29467887-097C-F7C2-BD34-C0E52A4A8BAB}"/>
              </a:ext>
            </a:extLst>
          </p:cNvPr>
          <p:cNvPicPr>
            <a:picLocks noChangeAspect="1"/>
          </p:cNvPicPr>
          <p:nvPr/>
        </p:nvPicPr>
        <p:blipFill>
          <a:blip r:embed="rId3"/>
          <a:stretch>
            <a:fillRect/>
          </a:stretch>
        </p:blipFill>
        <p:spPr>
          <a:xfrm>
            <a:off x="7444077" y="5878521"/>
            <a:ext cx="1554800" cy="5316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Medications</a:t>
            </a:r>
          </a:p>
        </p:txBody>
      </p:sp>
      <p:sp>
        <p:nvSpPr>
          <p:cNvPr id="3" name="Content Placeholder 2"/>
          <p:cNvSpPr>
            <a:spLocks noGrp="1"/>
          </p:cNvSpPr>
          <p:nvPr>
            <p:ph sz="quarter" idx="1"/>
          </p:nvPr>
        </p:nvSpPr>
        <p:spPr/>
        <p:txBody>
          <a:bodyPr vert="horz" lIns="91440" tIns="45720" rIns="91440" bIns="45720" anchor="t">
            <a:normAutofit lnSpcReduction="10000"/>
          </a:bodyPr>
          <a:lstStyle/>
          <a:p>
            <a:r>
              <a:rPr lang="en-US" sz="2400" dirty="0"/>
              <a:t>Aspirin 81mg twice a day</a:t>
            </a:r>
          </a:p>
          <a:p>
            <a:pPr lvl="1"/>
            <a:r>
              <a:rPr lang="en-US" sz="2400" dirty="0"/>
              <a:t>Blood clot prevention</a:t>
            </a:r>
          </a:p>
          <a:p>
            <a:pPr lvl="1"/>
            <a:r>
              <a:rPr lang="en-US" sz="2400" dirty="0"/>
              <a:t>May vary depending on medical history</a:t>
            </a:r>
          </a:p>
          <a:p>
            <a:r>
              <a:rPr lang="en-US" sz="2400" dirty="0"/>
              <a:t>Senna-S 8.6/50mg twice a day</a:t>
            </a:r>
          </a:p>
          <a:p>
            <a:pPr lvl="1"/>
            <a:r>
              <a:rPr lang="en-US" sz="2400" dirty="0"/>
              <a:t>Stool softener</a:t>
            </a:r>
          </a:p>
          <a:p>
            <a:r>
              <a:rPr lang="en-US" sz="2400" dirty="0"/>
              <a:t>**Cefadroxil 500mg twice a day</a:t>
            </a:r>
          </a:p>
          <a:p>
            <a:pPr lvl="1"/>
            <a:r>
              <a:rPr lang="en-US" sz="2400" dirty="0"/>
              <a:t>Oral antibiotic</a:t>
            </a:r>
          </a:p>
          <a:p>
            <a:r>
              <a:rPr lang="en-US" sz="2400" dirty="0"/>
              <a:t>**Ondansetron 4mg as needed</a:t>
            </a:r>
          </a:p>
          <a:p>
            <a:pPr lvl="1"/>
            <a:r>
              <a:rPr lang="en-US" sz="2400" dirty="0"/>
              <a:t>Nausea</a:t>
            </a:r>
          </a:p>
          <a:p>
            <a:pPr lvl="1">
              <a:buNone/>
            </a:pPr>
            <a:endParaRPr lang="en-US" sz="2400" dirty="0"/>
          </a:p>
          <a:p>
            <a:pPr>
              <a:buNone/>
            </a:pPr>
            <a:r>
              <a:rPr lang="en-US" sz="2000" dirty="0"/>
              <a:t>**Outpatient surgery only</a:t>
            </a:r>
          </a:p>
        </p:txBody>
      </p:sp>
      <p:pic>
        <p:nvPicPr>
          <p:cNvPr id="6" name="Picture 5" descr="Text&#10;&#10;Description automatically generated">
            <a:extLst>
              <a:ext uri="{FF2B5EF4-FFF2-40B4-BE49-F238E27FC236}">
                <a16:creationId xmlns:a16="http://schemas.microsoft.com/office/drawing/2014/main" id="{08B203C3-540D-F7BA-BF43-B5283B13D70B}"/>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dirty="0"/>
              <a:t>Physical Therapy</a:t>
            </a:r>
          </a:p>
        </p:txBody>
      </p:sp>
      <p:sp>
        <p:nvSpPr>
          <p:cNvPr id="3" name="Content Placeholder 2"/>
          <p:cNvSpPr>
            <a:spLocks noGrp="1"/>
          </p:cNvSpPr>
          <p:nvPr>
            <p:ph sz="quarter" idx="1"/>
          </p:nvPr>
        </p:nvSpPr>
        <p:spPr/>
        <p:txBody>
          <a:bodyPr vert="horz" lIns="91440" tIns="45720" rIns="91440" bIns="45720" anchor="t">
            <a:normAutofit/>
          </a:bodyPr>
          <a:lstStyle/>
          <a:p>
            <a:r>
              <a:rPr lang="en-US" sz="2000" b="1" dirty="0">
                <a:latin typeface="Georgia"/>
                <a:cs typeface="Arial"/>
              </a:rPr>
              <a:t>Outpatient Physical Therapy in the Home (OPITH)</a:t>
            </a:r>
            <a:r>
              <a:rPr lang="en-US" sz="2000" b="1" dirty="0"/>
              <a:t> </a:t>
            </a:r>
          </a:p>
          <a:p>
            <a:pPr lvl="1"/>
            <a:r>
              <a:rPr lang="en-US" dirty="0"/>
              <a:t>MOR will send a therapist to your home after surgery</a:t>
            </a:r>
          </a:p>
          <a:p>
            <a:pPr lvl="1"/>
            <a:r>
              <a:rPr lang="en-US" dirty="0"/>
              <a:t>2-3 x/week starting 5-10 days after your surgery </a:t>
            </a:r>
          </a:p>
          <a:p>
            <a:pPr lvl="1"/>
            <a:r>
              <a:rPr lang="en-US" dirty="0"/>
              <a:t>You will be contacted 2 weeks prior to schedule these in home visits</a:t>
            </a:r>
            <a:endParaRPr lang="en-US" i="1" dirty="0"/>
          </a:p>
          <a:p>
            <a:pPr lvl="1"/>
            <a:r>
              <a:rPr lang="en-US" dirty="0"/>
              <a:t>Your therapist will transition you to an outpatient clinic by week 3. Dr Gerlinger recommends one of our MOR PT locations (map on our website)</a:t>
            </a:r>
          </a:p>
          <a:p>
            <a:pPr lvl="1"/>
            <a:r>
              <a:rPr lang="en-US" dirty="0"/>
              <a:t>The 1st week: Practice home exercises/stretches taught by the therapist in the hospital</a:t>
            </a:r>
          </a:p>
          <a:p>
            <a:pPr lvl="1"/>
            <a:r>
              <a:rPr lang="en-US" dirty="0"/>
              <a:t>Patients may opt out of the OPITH program and start outpatient PT starting 5-10 days post op</a:t>
            </a:r>
          </a:p>
          <a:p>
            <a:pPr lvl="1">
              <a:buNone/>
            </a:pPr>
            <a:endParaRPr lang="en-US" dirty="0"/>
          </a:p>
        </p:txBody>
      </p:sp>
      <p:pic>
        <p:nvPicPr>
          <p:cNvPr id="6" name="Picture 5" descr="Text&#10;&#10;Description automatically generated">
            <a:extLst>
              <a:ext uri="{FF2B5EF4-FFF2-40B4-BE49-F238E27FC236}">
                <a16:creationId xmlns:a16="http://schemas.microsoft.com/office/drawing/2014/main" id="{A8341055-F293-6F29-4232-1D6F488CBF5E}"/>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 Office Visits</a:t>
            </a:r>
          </a:p>
        </p:txBody>
      </p:sp>
      <p:sp>
        <p:nvSpPr>
          <p:cNvPr id="3" name="Content Placeholder 2"/>
          <p:cNvSpPr>
            <a:spLocks noGrp="1"/>
          </p:cNvSpPr>
          <p:nvPr>
            <p:ph sz="quarter" idx="1"/>
          </p:nvPr>
        </p:nvSpPr>
        <p:spPr/>
        <p:txBody>
          <a:bodyPr vert="horz" anchor="t">
            <a:normAutofit lnSpcReduction="10000"/>
          </a:bodyPr>
          <a:lstStyle/>
          <a:p>
            <a:r>
              <a:rPr lang="en-US" dirty="0"/>
              <a:t>3 weeks postop</a:t>
            </a:r>
          </a:p>
          <a:p>
            <a:pPr lvl="1"/>
            <a:r>
              <a:rPr lang="en-US" dirty="0"/>
              <a:t>Wound check</a:t>
            </a:r>
          </a:p>
          <a:p>
            <a:pPr lvl="1"/>
            <a:r>
              <a:rPr lang="en-US" dirty="0"/>
              <a:t>X-rays</a:t>
            </a:r>
          </a:p>
          <a:p>
            <a:pPr lvl="1"/>
            <a:r>
              <a:rPr lang="en-US" dirty="0"/>
              <a:t>Nylon sutures removed (if applicable)</a:t>
            </a:r>
          </a:p>
          <a:p>
            <a:pPr lvl="1"/>
            <a:endParaRPr lang="en-US" dirty="0">
              <a:solidFill>
                <a:srgbClr val="646B86"/>
              </a:solidFill>
            </a:endParaRPr>
          </a:p>
          <a:p>
            <a:r>
              <a:rPr lang="en-US" dirty="0"/>
              <a:t>6 weeks postop</a:t>
            </a:r>
          </a:p>
          <a:p>
            <a:pPr lvl="1"/>
            <a:r>
              <a:rPr lang="en-US" dirty="0"/>
              <a:t>X-rays</a:t>
            </a:r>
          </a:p>
          <a:p>
            <a:pPr lvl="1"/>
            <a:endParaRPr lang="en-US" dirty="0"/>
          </a:p>
          <a:p>
            <a:r>
              <a:rPr lang="en-US" dirty="0"/>
              <a:t>Annual and as needed</a:t>
            </a:r>
          </a:p>
          <a:p>
            <a:endParaRPr lang="en-US" dirty="0"/>
          </a:p>
          <a:p>
            <a:r>
              <a:rPr lang="en-US"/>
              <a:t>Telemedicine visit available upon request</a:t>
            </a:r>
          </a:p>
        </p:txBody>
      </p:sp>
      <p:pic>
        <p:nvPicPr>
          <p:cNvPr id="6" name="Picture 5" descr="Text&#10;&#10;Description automatically generated">
            <a:extLst>
              <a:ext uri="{FF2B5EF4-FFF2-40B4-BE49-F238E27FC236}">
                <a16:creationId xmlns:a16="http://schemas.microsoft.com/office/drawing/2014/main" id="{72A5B17D-6491-C503-2539-06AB55632F46}"/>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Visits with our Nurse </a:t>
            </a:r>
            <a:r>
              <a:rPr lang="en-US" dirty="0" err="1"/>
              <a:t>Practioner</a:t>
            </a:r>
            <a:r>
              <a:rPr lang="en-US" dirty="0"/>
              <a:t>, </a:t>
            </a:r>
            <a:r>
              <a:rPr lang="en-US" dirty="0" err="1"/>
              <a:t>Alissa</a:t>
            </a:r>
            <a:r>
              <a:rPr lang="en-US" dirty="0"/>
              <a:t> Winner</a:t>
            </a:r>
          </a:p>
        </p:txBody>
      </p:sp>
      <p:sp>
        <p:nvSpPr>
          <p:cNvPr id="3" name="Content Placeholder 2"/>
          <p:cNvSpPr>
            <a:spLocks noGrp="1"/>
          </p:cNvSpPr>
          <p:nvPr>
            <p:ph sz="quarter" idx="1"/>
          </p:nvPr>
        </p:nvSpPr>
        <p:spPr/>
        <p:txBody>
          <a:bodyPr vert="horz" anchor="t">
            <a:normAutofit/>
          </a:bodyPr>
          <a:lstStyle/>
          <a:p>
            <a:r>
              <a:rPr lang="en-US"/>
              <a:t>Midwest </a:t>
            </a:r>
            <a:r>
              <a:rPr lang="en-US" err="1"/>
              <a:t>Orthopaedic</a:t>
            </a:r>
            <a:r>
              <a:rPr lang="en-US" dirty="0"/>
              <a:t> Locations</a:t>
            </a:r>
          </a:p>
          <a:p>
            <a:pPr lvl="1"/>
            <a:r>
              <a:rPr lang="en-US" dirty="0"/>
              <a:t>Postop follow up appointments</a:t>
            </a:r>
          </a:p>
          <a:p>
            <a:pPr lvl="1"/>
            <a:r>
              <a:rPr lang="en-US" dirty="0"/>
              <a:t>Hip or Knee Evaluations</a:t>
            </a:r>
          </a:p>
          <a:p>
            <a:pPr lvl="1"/>
            <a:r>
              <a:rPr lang="en-US" dirty="0"/>
              <a:t>Knee Injections</a:t>
            </a:r>
          </a:p>
          <a:p>
            <a:pPr lvl="1">
              <a:buNone/>
            </a:pPr>
            <a:endParaRPr lang="en-US" dirty="0"/>
          </a:p>
          <a:p>
            <a:r>
              <a:rPr lang="en-US" dirty="0"/>
              <a:t>To schedule, please contact Dr. Gerlinger’s office!</a:t>
            </a:r>
          </a:p>
          <a:p>
            <a:endParaRPr lang="en-US" dirty="0"/>
          </a:p>
          <a:p>
            <a:r>
              <a:rPr lang="en-US" dirty="0"/>
              <a:t>Telemedicine available upon request</a:t>
            </a:r>
          </a:p>
          <a:p>
            <a:pPr>
              <a:buNone/>
            </a:pPr>
            <a:endParaRPr lang="en-US" dirty="0"/>
          </a:p>
        </p:txBody>
      </p:sp>
      <p:pic>
        <p:nvPicPr>
          <p:cNvPr id="5" name="Picture 5" descr="Text&#10;&#10;Description automatically generated">
            <a:extLst>
              <a:ext uri="{FF2B5EF4-FFF2-40B4-BE49-F238E27FC236}">
                <a16:creationId xmlns:a16="http://schemas.microsoft.com/office/drawing/2014/main" id="{3BBFE65E-CE17-DE2B-2A75-FFE265568451}"/>
              </a:ext>
            </a:extLst>
          </p:cNvPr>
          <p:cNvPicPr>
            <a:picLocks noChangeAspect="1"/>
          </p:cNvPicPr>
          <p:nvPr/>
        </p:nvPicPr>
        <p:blipFill>
          <a:blip r:embed="rId3"/>
          <a:stretch>
            <a:fillRect/>
          </a:stretch>
        </p:blipFill>
        <p:spPr>
          <a:xfrm>
            <a:off x="7455681" y="5878521"/>
            <a:ext cx="1554800" cy="5316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I…</a:t>
            </a:r>
          </a:p>
        </p:txBody>
      </p:sp>
      <p:sp>
        <p:nvSpPr>
          <p:cNvPr id="3" name="Content Placeholder 2"/>
          <p:cNvSpPr>
            <a:spLocks noGrp="1"/>
          </p:cNvSpPr>
          <p:nvPr>
            <p:ph sz="quarter" idx="1"/>
          </p:nvPr>
        </p:nvSpPr>
        <p:spPr/>
        <p:txBody>
          <a:bodyPr vert="horz" lIns="91440" tIns="45720" rIns="91440" bIns="45720" anchor="t">
            <a:normAutofit fontScale="85000" lnSpcReduction="20000"/>
          </a:bodyPr>
          <a:lstStyle/>
          <a:p>
            <a:r>
              <a:rPr lang="en-US" dirty="0"/>
              <a:t>Return to work?</a:t>
            </a:r>
          </a:p>
          <a:p>
            <a:pPr lvl="1"/>
            <a:r>
              <a:rPr lang="en-US" dirty="0"/>
              <a:t>Light duty/desk job: 2-4 weeks postop</a:t>
            </a:r>
          </a:p>
          <a:p>
            <a:pPr lvl="1"/>
            <a:r>
              <a:rPr lang="en-US" dirty="0"/>
              <a:t>Heavy duty/Labor intensive: 6-8 weeks postop</a:t>
            </a:r>
          </a:p>
          <a:p>
            <a:r>
              <a:rPr lang="en-US" dirty="0"/>
              <a:t>Drive?</a:t>
            </a:r>
          </a:p>
          <a:p>
            <a:pPr lvl="1"/>
            <a:r>
              <a:rPr lang="en-US" dirty="0"/>
              <a:t>2 weeks post op research shows your brake reflex is back</a:t>
            </a:r>
          </a:p>
          <a:p>
            <a:pPr lvl="2"/>
            <a:r>
              <a:rPr lang="en-US" dirty="0"/>
              <a:t>Must be off pain medications and feel safe</a:t>
            </a:r>
          </a:p>
          <a:p>
            <a:r>
              <a:rPr lang="en-US" dirty="0"/>
              <a:t>Fly?</a:t>
            </a:r>
          </a:p>
          <a:p>
            <a:pPr lvl="1"/>
            <a:r>
              <a:rPr lang="en-US" dirty="0"/>
              <a:t>Preferably after 3 week wound check appointment</a:t>
            </a:r>
          </a:p>
          <a:p>
            <a:pPr lvl="1"/>
            <a:r>
              <a:rPr lang="en-US" dirty="0">
                <a:solidFill>
                  <a:srgbClr val="646B86"/>
                </a:solidFill>
              </a:rPr>
              <a:t>No implant cards anymore- opt to go through scanner at TSA </a:t>
            </a:r>
          </a:p>
          <a:p>
            <a:r>
              <a:rPr lang="en-US" dirty="0"/>
              <a:t>Return to activities/exercise?</a:t>
            </a:r>
          </a:p>
          <a:p>
            <a:pPr lvl="1"/>
            <a:r>
              <a:rPr lang="en-US" dirty="0"/>
              <a:t>Typically by 6 weeks 75% recovered, 6 months 100%</a:t>
            </a:r>
          </a:p>
          <a:p>
            <a:pPr lvl="1">
              <a:buClr>
                <a:srgbClr val="CCB400"/>
              </a:buClr>
            </a:pPr>
            <a:r>
              <a:rPr lang="en-US" dirty="0">
                <a:solidFill>
                  <a:srgbClr val="646B86"/>
                </a:solidFill>
              </a:rPr>
              <a:t>Ease into activity after 6 weeks</a:t>
            </a:r>
          </a:p>
          <a:p>
            <a:r>
              <a:rPr lang="en-US" dirty="0"/>
              <a:t>Have my other knee/hip replaced?</a:t>
            </a:r>
          </a:p>
          <a:p>
            <a:pPr lvl="1"/>
            <a:r>
              <a:rPr lang="en-US" dirty="0"/>
              <a:t>Six weeks between surgeries minimum</a:t>
            </a:r>
          </a:p>
        </p:txBody>
      </p:sp>
      <p:pic>
        <p:nvPicPr>
          <p:cNvPr id="5" name="Picture 5" descr="Text&#10;&#10;Description automatically generated">
            <a:extLst>
              <a:ext uri="{FF2B5EF4-FFF2-40B4-BE49-F238E27FC236}">
                <a16:creationId xmlns:a16="http://schemas.microsoft.com/office/drawing/2014/main" id="{8184B1EB-0B7F-9E21-3F06-0EB0354CF639}"/>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Risks and Complications</a:t>
            </a:r>
          </a:p>
        </p:txBody>
      </p:sp>
      <p:sp>
        <p:nvSpPr>
          <p:cNvPr id="3" name="Content Placeholder 2"/>
          <p:cNvSpPr>
            <a:spLocks noGrp="1"/>
          </p:cNvSpPr>
          <p:nvPr>
            <p:ph sz="quarter" idx="1"/>
          </p:nvPr>
        </p:nvSpPr>
        <p:spPr/>
        <p:txBody>
          <a:bodyPr vert="horz" lIns="91440" tIns="45720" rIns="91440" bIns="45720" anchor="t">
            <a:normAutofit fontScale="77500" lnSpcReduction="20000"/>
          </a:bodyPr>
          <a:lstStyle/>
          <a:p>
            <a:r>
              <a:rPr lang="en-US" dirty="0"/>
              <a:t>Infection</a:t>
            </a:r>
          </a:p>
          <a:p>
            <a:pPr lvl="1"/>
            <a:r>
              <a:rPr lang="en-US" dirty="0"/>
              <a:t>Medically optimized by a RUSH Internist</a:t>
            </a:r>
          </a:p>
          <a:p>
            <a:pPr lvl="1"/>
            <a:r>
              <a:rPr lang="en-US" dirty="0" err="1"/>
              <a:t>Hibiclens</a:t>
            </a:r>
            <a:r>
              <a:rPr lang="en-US" dirty="0"/>
              <a:t> (wash surgical area night before and AM of surgery)</a:t>
            </a:r>
          </a:p>
          <a:p>
            <a:pPr lvl="1"/>
            <a:r>
              <a:rPr lang="en-US" dirty="0"/>
              <a:t>Intravenous antibiotics given in hospital</a:t>
            </a:r>
          </a:p>
          <a:p>
            <a:pPr lvl="1"/>
            <a:r>
              <a:rPr lang="en-US" dirty="0"/>
              <a:t>Private rooms</a:t>
            </a:r>
          </a:p>
          <a:p>
            <a:pPr lvl="1"/>
            <a:r>
              <a:rPr lang="en-US" dirty="0"/>
              <a:t>Short hospital stay</a:t>
            </a:r>
          </a:p>
          <a:p>
            <a:pPr lvl="1"/>
            <a:r>
              <a:rPr lang="en-US" dirty="0"/>
              <a:t>Dental prophylaxis </a:t>
            </a:r>
          </a:p>
          <a:p>
            <a:pPr lvl="2"/>
            <a:r>
              <a:rPr lang="en-US" dirty="0"/>
              <a:t>Lifelong recommendation for any and all dental procedures</a:t>
            </a:r>
          </a:p>
          <a:p>
            <a:pPr lvl="2"/>
            <a:r>
              <a:rPr lang="en-US" dirty="0"/>
              <a:t>Amoxicillin 2000 mg 1 hour before</a:t>
            </a:r>
          </a:p>
          <a:p>
            <a:pPr lvl="2"/>
            <a:r>
              <a:rPr lang="en-US" dirty="0"/>
              <a:t>Clindamycin 600 mg 1 hour before (if allergic to penicillin)</a:t>
            </a:r>
          </a:p>
          <a:p>
            <a:pPr lvl="2"/>
            <a:r>
              <a:rPr lang="en-US" dirty="0"/>
              <a:t>No dental work 3wks prior to surgery and 3months after surgery</a:t>
            </a:r>
          </a:p>
          <a:p>
            <a:r>
              <a:rPr lang="en-US" dirty="0"/>
              <a:t>Deep Vein Thrombosis / Pulmonary Embolism</a:t>
            </a:r>
          </a:p>
          <a:p>
            <a:pPr lvl="1"/>
            <a:r>
              <a:rPr lang="en-US" dirty="0"/>
              <a:t>Anticoagulation medication</a:t>
            </a:r>
          </a:p>
          <a:p>
            <a:pPr lvl="1"/>
            <a:r>
              <a:rPr lang="en-US" dirty="0"/>
              <a:t>Early mobilization</a:t>
            </a:r>
          </a:p>
          <a:p>
            <a:r>
              <a:rPr lang="en-US" dirty="0"/>
              <a:t>Hematoma</a:t>
            </a:r>
          </a:p>
          <a:p>
            <a:pPr lvl="1"/>
            <a:r>
              <a:rPr lang="en-US" dirty="0" err="1"/>
              <a:t>Hemovac</a:t>
            </a:r>
            <a:r>
              <a:rPr lang="en-US" dirty="0"/>
              <a:t> </a:t>
            </a:r>
          </a:p>
          <a:p>
            <a:pPr lvl="1"/>
            <a:r>
              <a:rPr lang="en-US" dirty="0"/>
              <a:t>Surgical compression dressing</a:t>
            </a:r>
          </a:p>
          <a:p>
            <a:pPr lvl="1"/>
            <a:endParaRPr lang="en-US" dirty="0"/>
          </a:p>
        </p:txBody>
      </p:sp>
      <p:pic>
        <p:nvPicPr>
          <p:cNvPr id="6" name="Picture 5" descr="Text&#10;&#10;Description automatically generated">
            <a:extLst>
              <a:ext uri="{FF2B5EF4-FFF2-40B4-BE49-F238E27FC236}">
                <a16:creationId xmlns:a16="http://schemas.microsoft.com/office/drawing/2014/main" id="{00079995-08A0-68E3-3A68-8ADA6EF54D88}"/>
              </a:ext>
            </a:extLst>
          </p:cNvPr>
          <p:cNvPicPr>
            <a:picLocks noChangeAspect="1"/>
          </p:cNvPicPr>
          <p:nvPr/>
        </p:nvPicPr>
        <p:blipFill>
          <a:blip r:embed="rId3"/>
          <a:stretch>
            <a:fillRect/>
          </a:stretch>
        </p:blipFill>
        <p:spPr>
          <a:xfrm>
            <a:off x="7444077" y="5890125"/>
            <a:ext cx="1554800" cy="5316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Anatomy Overview</a:t>
            </a:r>
          </a:p>
        </p:txBody>
      </p:sp>
      <p:sp>
        <p:nvSpPr>
          <p:cNvPr id="6" name="Content Placeholder 5"/>
          <p:cNvSpPr>
            <a:spLocks noGrp="1"/>
          </p:cNvSpPr>
          <p:nvPr>
            <p:ph sz="half" idx="1"/>
          </p:nvPr>
        </p:nvSpPr>
        <p:spPr>
          <a:xfrm>
            <a:off x="265078" y="1493846"/>
            <a:ext cx="4038600" cy="4681728"/>
          </a:xfrm>
        </p:spPr>
        <p:txBody>
          <a:bodyPr>
            <a:normAutofit fontScale="85000" lnSpcReduction="20000"/>
          </a:bodyPr>
          <a:lstStyle/>
          <a:p>
            <a:r>
              <a:rPr lang="en-US" dirty="0"/>
              <a:t>Femur (thighbone)</a:t>
            </a:r>
          </a:p>
          <a:p>
            <a:r>
              <a:rPr lang="en-US" dirty="0"/>
              <a:t>Tibia (shin bone)</a:t>
            </a:r>
          </a:p>
          <a:p>
            <a:r>
              <a:rPr lang="en-US" dirty="0"/>
              <a:t>Patella (knee cap)</a:t>
            </a:r>
          </a:p>
          <a:p>
            <a:r>
              <a:rPr lang="en-US" dirty="0"/>
              <a:t>Cartilage</a:t>
            </a:r>
          </a:p>
          <a:p>
            <a:pPr lvl="1"/>
            <a:r>
              <a:rPr lang="en-US" dirty="0"/>
              <a:t>a smooth tissue that cushions the ends of the bones and enables them to move easily</a:t>
            </a:r>
          </a:p>
          <a:p>
            <a:r>
              <a:rPr lang="en-US" dirty="0"/>
              <a:t>Ligaments</a:t>
            </a:r>
          </a:p>
          <a:p>
            <a:pPr lvl="1"/>
            <a:r>
              <a:rPr lang="en-US" dirty="0"/>
              <a:t>Anterior </a:t>
            </a:r>
            <a:r>
              <a:rPr lang="en-US" dirty="0" err="1"/>
              <a:t>cruciate</a:t>
            </a:r>
            <a:r>
              <a:rPr lang="en-US" dirty="0"/>
              <a:t> ligament (ACL)</a:t>
            </a:r>
          </a:p>
          <a:p>
            <a:pPr lvl="1"/>
            <a:r>
              <a:rPr lang="en-US" dirty="0"/>
              <a:t>Posterior </a:t>
            </a:r>
            <a:r>
              <a:rPr lang="en-US" dirty="0" err="1"/>
              <a:t>cruciate</a:t>
            </a:r>
            <a:r>
              <a:rPr lang="en-US" dirty="0"/>
              <a:t> ligament (PCL)</a:t>
            </a:r>
          </a:p>
          <a:p>
            <a:pPr lvl="1"/>
            <a:r>
              <a:rPr lang="en-US" dirty="0"/>
              <a:t>Medial collateral ligament (MCL)</a:t>
            </a:r>
          </a:p>
          <a:p>
            <a:pPr lvl="1"/>
            <a:r>
              <a:rPr lang="en-US" dirty="0"/>
              <a:t>Lateral collateral ligament (LCL)</a:t>
            </a:r>
          </a:p>
        </p:txBody>
      </p:sp>
      <p:pic>
        <p:nvPicPr>
          <p:cNvPr id="58370" name="Picture 2" descr="Normal knee anatomy"/>
          <p:cNvPicPr>
            <a:picLocks noGrp="1" noChangeAspect="1" noChangeArrowheads="1"/>
          </p:cNvPicPr>
          <p:nvPr>
            <p:ph sz="half" idx="2"/>
          </p:nvPr>
        </p:nvPicPr>
        <p:blipFill>
          <a:blip r:embed="rId3" cstate="print"/>
          <a:srcRect/>
          <a:stretch>
            <a:fillRect/>
          </a:stretch>
        </p:blipFill>
        <p:spPr bwMode="auto">
          <a:xfrm>
            <a:off x="4800600" y="1773841"/>
            <a:ext cx="4038600" cy="3877056"/>
          </a:xfrm>
          <a:prstGeom prst="rect">
            <a:avLst/>
          </a:prstGeom>
          <a:noFill/>
        </p:spPr>
      </p:pic>
      <p:pic>
        <p:nvPicPr>
          <p:cNvPr id="5" name="Picture 5" descr="Text&#10;&#10;Description automatically generated">
            <a:extLst>
              <a:ext uri="{FF2B5EF4-FFF2-40B4-BE49-F238E27FC236}">
                <a16:creationId xmlns:a16="http://schemas.microsoft.com/office/drawing/2014/main" id="{BB5DE614-7256-79D9-92B6-2EE75705B646}"/>
              </a:ext>
            </a:extLst>
          </p:cNvPr>
          <p:cNvPicPr>
            <a:picLocks noChangeAspect="1"/>
          </p:cNvPicPr>
          <p:nvPr/>
        </p:nvPicPr>
        <p:blipFill>
          <a:blip r:embed="rId4"/>
          <a:stretch>
            <a:fillRect/>
          </a:stretch>
        </p:blipFill>
        <p:spPr>
          <a:xfrm>
            <a:off x="7386057" y="227343"/>
            <a:ext cx="1554800" cy="5316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Risks and Complications </a:t>
            </a:r>
            <a:r>
              <a:rPr lang="en-US" sz="3100" dirty="0"/>
              <a:t>(cont’d)</a:t>
            </a:r>
          </a:p>
        </p:txBody>
      </p:sp>
      <p:sp>
        <p:nvSpPr>
          <p:cNvPr id="3" name="Content Placeholder 2"/>
          <p:cNvSpPr>
            <a:spLocks noGrp="1"/>
          </p:cNvSpPr>
          <p:nvPr>
            <p:ph sz="quarter" idx="1"/>
          </p:nvPr>
        </p:nvSpPr>
        <p:spPr/>
        <p:txBody>
          <a:bodyPr vert="horz" lIns="91440" tIns="45720" rIns="91440" bIns="45720" anchor="t">
            <a:normAutofit fontScale="85000" lnSpcReduction="20000"/>
          </a:bodyPr>
          <a:lstStyle/>
          <a:p>
            <a:endParaRPr lang="en-US" dirty="0"/>
          </a:p>
          <a:p>
            <a:r>
              <a:rPr lang="en-US" dirty="0"/>
              <a:t>Loosening / Failure of Implant</a:t>
            </a:r>
          </a:p>
          <a:p>
            <a:pPr lvl="1"/>
            <a:r>
              <a:rPr lang="en-US" dirty="0"/>
              <a:t>Low impact exercises</a:t>
            </a:r>
          </a:p>
          <a:p>
            <a:r>
              <a:rPr lang="en-US" dirty="0"/>
              <a:t>Residual Pain/Stiffness</a:t>
            </a:r>
          </a:p>
          <a:p>
            <a:r>
              <a:rPr lang="en-US" dirty="0"/>
              <a:t>Fracture</a:t>
            </a:r>
          </a:p>
          <a:p>
            <a:r>
              <a:rPr lang="en-US" dirty="0"/>
              <a:t>Nerve Injury</a:t>
            </a:r>
          </a:p>
          <a:p>
            <a:pPr lvl="1"/>
            <a:r>
              <a:rPr lang="en-US" dirty="0"/>
              <a:t>Elevated risk for peroneal nerve injury with preoperative valgus (knock knee) deformity</a:t>
            </a:r>
          </a:p>
          <a:p>
            <a:r>
              <a:rPr lang="en-US" dirty="0"/>
              <a:t>Blood Loss</a:t>
            </a:r>
          </a:p>
          <a:p>
            <a:r>
              <a:rPr lang="en-US" dirty="0"/>
              <a:t>Skin tears, blisters, delayed wound healing</a:t>
            </a:r>
          </a:p>
          <a:p>
            <a:r>
              <a:rPr lang="en-US" dirty="0"/>
              <a:t>“Clicking”</a:t>
            </a:r>
          </a:p>
          <a:p>
            <a:r>
              <a:rPr lang="en-US" dirty="0"/>
              <a:t>Leg Length Discrepancy</a:t>
            </a:r>
          </a:p>
          <a:p>
            <a:r>
              <a:rPr lang="en-US" dirty="0"/>
              <a:t>Insomnia</a:t>
            </a:r>
          </a:p>
          <a:p>
            <a:pPr>
              <a:buNone/>
            </a:pPr>
            <a:endParaRPr lang="en-US" dirty="0"/>
          </a:p>
        </p:txBody>
      </p:sp>
      <p:pic>
        <p:nvPicPr>
          <p:cNvPr id="6" name="Picture 5" descr="Text&#10;&#10;Description automatically generated">
            <a:extLst>
              <a:ext uri="{FF2B5EF4-FFF2-40B4-BE49-F238E27FC236}">
                <a16:creationId xmlns:a16="http://schemas.microsoft.com/office/drawing/2014/main" id="{DE651371-BA45-63B3-0A77-5297F758D374}"/>
              </a:ext>
            </a:extLst>
          </p:cNvPr>
          <p:cNvPicPr>
            <a:picLocks noChangeAspect="1"/>
          </p:cNvPicPr>
          <p:nvPr/>
        </p:nvPicPr>
        <p:blipFill>
          <a:blip r:embed="rId3"/>
          <a:stretch>
            <a:fillRect/>
          </a:stretch>
        </p:blipFill>
        <p:spPr>
          <a:xfrm>
            <a:off x="7444077" y="5866917"/>
            <a:ext cx="1554800" cy="5316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a:t>Common</a:t>
            </a:r>
          </a:p>
        </p:txBody>
      </p:sp>
      <p:sp>
        <p:nvSpPr>
          <p:cNvPr id="5" name="Text Placeholder 4"/>
          <p:cNvSpPr>
            <a:spLocks noGrp="1"/>
          </p:cNvSpPr>
          <p:nvPr>
            <p:ph type="body" sz="half" idx="3"/>
          </p:nvPr>
        </p:nvSpPr>
        <p:spPr/>
        <p:txBody>
          <a:bodyPr/>
          <a:lstStyle/>
          <a:p>
            <a:pPr algn="ctr"/>
            <a:r>
              <a:rPr lang="en-US" dirty="0"/>
              <a:t>When to Call</a:t>
            </a:r>
          </a:p>
        </p:txBody>
      </p:sp>
      <p:sp>
        <p:nvSpPr>
          <p:cNvPr id="3" name="Content Placeholder 2"/>
          <p:cNvSpPr>
            <a:spLocks noGrp="1"/>
          </p:cNvSpPr>
          <p:nvPr>
            <p:ph sz="quarter" idx="2"/>
          </p:nvPr>
        </p:nvSpPr>
        <p:spPr/>
        <p:txBody>
          <a:bodyPr>
            <a:normAutofit lnSpcReduction="10000"/>
          </a:bodyPr>
          <a:lstStyle/>
          <a:p>
            <a:r>
              <a:rPr lang="en-US" dirty="0"/>
              <a:t>Swelling throughout leg</a:t>
            </a:r>
          </a:p>
          <a:p>
            <a:r>
              <a:rPr lang="en-US" dirty="0"/>
              <a:t>Bruising throughout leg</a:t>
            </a:r>
          </a:p>
          <a:p>
            <a:r>
              <a:rPr lang="en-US" dirty="0"/>
              <a:t>Warmth</a:t>
            </a:r>
          </a:p>
          <a:p>
            <a:r>
              <a:rPr lang="en-US" dirty="0"/>
              <a:t>Incision redness</a:t>
            </a:r>
          </a:p>
          <a:p>
            <a:r>
              <a:rPr lang="en-US" dirty="0"/>
              <a:t>Low grade temperatures (&lt; 101.5)</a:t>
            </a:r>
          </a:p>
          <a:p>
            <a:pPr>
              <a:buNone/>
            </a:pPr>
            <a:r>
              <a:rPr lang="en-US" sz="1900" dirty="0"/>
              <a:t>** always feel free to call to discuss</a:t>
            </a:r>
          </a:p>
          <a:p>
            <a:endParaRPr lang="en-US" dirty="0"/>
          </a:p>
        </p:txBody>
      </p:sp>
      <p:sp>
        <p:nvSpPr>
          <p:cNvPr id="6" name="Content Placeholder 5"/>
          <p:cNvSpPr>
            <a:spLocks noGrp="1"/>
          </p:cNvSpPr>
          <p:nvPr>
            <p:ph sz="quarter" idx="4"/>
          </p:nvPr>
        </p:nvSpPr>
        <p:spPr/>
        <p:txBody>
          <a:bodyPr/>
          <a:lstStyle/>
          <a:p>
            <a:r>
              <a:rPr lang="en-US" dirty="0"/>
              <a:t>Calf pain, swelling, redness</a:t>
            </a:r>
          </a:p>
          <a:p>
            <a:r>
              <a:rPr lang="en-US" dirty="0"/>
              <a:t>Fevers greater than 101.5</a:t>
            </a:r>
          </a:p>
          <a:p>
            <a:r>
              <a:rPr lang="en-US" dirty="0"/>
              <a:t>Significant drainage</a:t>
            </a:r>
          </a:p>
          <a:p>
            <a:r>
              <a:rPr lang="en-US" dirty="0"/>
              <a:t>Pain uncontrolled with medications</a:t>
            </a:r>
          </a:p>
          <a:p>
            <a:r>
              <a:rPr lang="en-US" dirty="0"/>
              <a:t>Spreading redness</a:t>
            </a:r>
          </a:p>
        </p:txBody>
      </p:sp>
      <p:sp>
        <p:nvSpPr>
          <p:cNvPr id="2" name="Title 1"/>
          <p:cNvSpPr>
            <a:spLocks noGrp="1"/>
          </p:cNvSpPr>
          <p:nvPr>
            <p:ph type="title"/>
          </p:nvPr>
        </p:nvSpPr>
        <p:spPr/>
        <p:txBody>
          <a:bodyPr/>
          <a:lstStyle/>
          <a:p>
            <a:r>
              <a:rPr lang="en-US" dirty="0"/>
              <a:t>Symptoms After Surgery</a:t>
            </a:r>
          </a:p>
        </p:txBody>
      </p:sp>
      <p:pic>
        <p:nvPicPr>
          <p:cNvPr id="9" name="Picture 5" descr="Text&#10;&#10;Description automatically generated">
            <a:extLst>
              <a:ext uri="{FF2B5EF4-FFF2-40B4-BE49-F238E27FC236}">
                <a16:creationId xmlns:a16="http://schemas.microsoft.com/office/drawing/2014/main" id="{7C9230F6-CE28-EEE2-7478-8B1EFD4088FB}"/>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endParaRPr lang="en-US" dirty="0"/>
          </a:p>
          <a:p>
            <a:endParaRPr lang="en-US" dirty="0"/>
          </a:p>
          <a:p>
            <a:endParaRPr lang="en-US" dirty="0"/>
          </a:p>
          <a:p>
            <a:r>
              <a:rPr lang="en-US" dirty="0"/>
              <a:t>Sign up for Dr. </a:t>
            </a:r>
            <a:r>
              <a:rPr lang="en-US" dirty="0" err="1"/>
              <a:t>Gerlinger’s</a:t>
            </a:r>
            <a:r>
              <a:rPr lang="en-US" dirty="0"/>
              <a:t> surgery texts</a:t>
            </a:r>
          </a:p>
          <a:p>
            <a:pPr lvl="1"/>
            <a:r>
              <a:rPr lang="en-US" dirty="0"/>
              <a:t>Before surgery, text “JOIN” to 312-340-0700</a:t>
            </a:r>
          </a:p>
          <a:p>
            <a:pPr lvl="1"/>
            <a:r>
              <a:rPr lang="en-US" dirty="0"/>
              <a:t>Follow prompts to enroll</a:t>
            </a:r>
          </a:p>
          <a:p>
            <a:pPr lvl="2"/>
            <a:r>
              <a:rPr lang="en-US" dirty="0"/>
              <a:t>Standard messaging &amp; data rates apply</a:t>
            </a:r>
          </a:p>
          <a:p>
            <a:pPr lvl="2"/>
            <a:r>
              <a:rPr lang="en-US" dirty="0"/>
              <a:t>See Terms and Conditions: www.mystreamd.com/terms</a:t>
            </a:r>
          </a:p>
          <a:p>
            <a:endParaRPr lang="en-US" dirty="0"/>
          </a:p>
        </p:txBody>
      </p:sp>
      <p:pic>
        <p:nvPicPr>
          <p:cNvPr id="161794" name="Picture 2" descr="StreaMD"/>
          <p:cNvPicPr>
            <a:picLocks noChangeAspect="1" noChangeArrowheads="1"/>
          </p:cNvPicPr>
          <p:nvPr/>
        </p:nvPicPr>
        <p:blipFill>
          <a:blip r:embed="rId3" cstate="print"/>
          <a:srcRect/>
          <a:stretch>
            <a:fillRect/>
          </a:stretch>
        </p:blipFill>
        <p:spPr bwMode="auto">
          <a:xfrm>
            <a:off x="2895600" y="1752600"/>
            <a:ext cx="3333750" cy="1009650"/>
          </a:xfrm>
          <a:prstGeom prst="rect">
            <a:avLst/>
          </a:prstGeom>
          <a:noFill/>
        </p:spPr>
      </p:pic>
      <p:pic>
        <p:nvPicPr>
          <p:cNvPr id="3" name="Picture 5" descr="Text&#10;&#10;Description automatically generated">
            <a:extLst>
              <a:ext uri="{FF2B5EF4-FFF2-40B4-BE49-F238E27FC236}">
                <a16:creationId xmlns:a16="http://schemas.microsoft.com/office/drawing/2014/main" id="{590EEBFF-9412-FB98-69CF-0754A56FB893}"/>
              </a:ext>
            </a:extLst>
          </p:cNvPr>
          <p:cNvPicPr>
            <a:picLocks noChangeAspect="1"/>
          </p:cNvPicPr>
          <p:nvPr/>
        </p:nvPicPr>
        <p:blipFill>
          <a:blip r:embed="rId4"/>
          <a:stretch>
            <a:fillRect/>
          </a:stretch>
        </p:blipFill>
        <p:spPr>
          <a:xfrm>
            <a:off x="7386057" y="227343"/>
            <a:ext cx="1554800" cy="5316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703D-DEFA-484A-B5D5-07297ED29146}"/>
              </a:ext>
            </a:extLst>
          </p:cNvPr>
          <p:cNvSpPr>
            <a:spLocks noGrp="1"/>
          </p:cNvSpPr>
          <p:nvPr>
            <p:ph type="title"/>
          </p:nvPr>
        </p:nvSpPr>
        <p:spPr>
          <a:xfrm>
            <a:off x="321256" y="228600"/>
            <a:ext cx="8534400" cy="629483"/>
          </a:xfrm>
        </p:spPr>
        <p:txBody>
          <a:bodyPr>
            <a:normAutofit/>
          </a:bodyPr>
          <a:lstStyle/>
          <a:p>
            <a:r>
              <a:rPr lang="en-US" sz="2800" b="1" dirty="0"/>
              <a:t>Optional</a:t>
            </a:r>
            <a:r>
              <a:rPr lang="en-US" sz="2800" dirty="0"/>
              <a:t> Nutrition Package Available for Purchase</a:t>
            </a:r>
          </a:p>
        </p:txBody>
      </p:sp>
      <p:pic>
        <p:nvPicPr>
          <p:cNvPr id="4" name="Content Placeholder 3">
            <a:extLst>
              <a:ext uri="{FF2B5EF4-FFF2-40B4-BE49-F238E27FC236}">
                <a16:creationId xmlns:a16="http://schemas.microsoft.com/office/drawing/2014/main" id="{B17BE79C-725A-4BC7-B97A-6FAD96813061}"/>
              </a:ext>
            </a:extLst>
          </p:cNvPr>
          <p:cNvPicPr>
            <a:picLocks noGrp="1" noChangeAspect="1"/>
          </p:cNvPicPr>
          <p:nvPr>
            <p:ph sz="quarter" idx="1"/>
          </p:nvPr>
        </p:nvPicPr>
        <p:blipFill>
          <a:blip r:embed="rId3"/>
          <a:stretch>
            <a:fillRect/>
          </a:stretch>
        </p:blipFill>
        <p:spPr>
          <a:xfrm>
            <a:off x="3770238" y="1600200"/>
            <a:ext cx="5025497" cy="3197225"/>
          </a:xfrm>
          <a:prstGeom prst="rect">
            <a:avLst/>
          </a:prstGeom>
        </p:spPr>
      </p:pic>
      <p:sp>
        <p:nvSpPr>
          <p:cNvPr id="5" name="TextBox 4">
            <a:extLst>
              <a:ext uri="{FF2B5EF4-FFF2-40B4-BE49-F238E27FC236}">
                <a16:creationId xmlns:a16="http://schemas.microsoft.com/office/drawing/2014/main" id="{CD90D186-09A4-4E6A-9773-B88B4C2E1A73}"/>
              </a:ext>
            </a:extLst>
          </p:cNvPr>
          <p:cNvSpPr txBox="1"/>
          <p:nvPr/>
        </p:nvSpPr>
        <p:spPr>
          <a:xfrm>
            <a:off x="457200" y="1600200"/>
            <a:ext cx="3124200" cy="4308872"/>
          </a:xfrm>
          <a:prstGeom prst="rect">
            <a:avLst/>
          </a:prstGeom>
          <a:noFill/>
        </p:spPr>
        <p:txBody>
          <a:bodyPr wrap="square" rtlCol="0" anchor="t">
            <a:spAutoFit/>
          </a:bodyPr>
          <a:lstStyle/>
          <a:p>
            <a:pPr algn="ctr"/>
            <a:r>
              <a:rPr lang="en-US" sz="2000" b="1" dirty="0"/>
              <a:t>EMN Orthopedic Nutrition Bundle</a:t>
            </a:r>
          </a:p>
          <a:p>
            <a:endParaRPr lang="en-US" dirty="0"/>
          </a:p>
          <a:p>
            <a:endParaRPr lang="en-US" dirty="0"/>
          </a:p>
          <a:p>
            <a:pPr marL="285750" indent="-285750">
              <a:buFont typeface="Arial" panose="020B0604020202020204" pitchFamily="34" charset="0"/>
              <a:buChar char="•"/>
            </a:pPr>
            <a:r>
              <a:rPr lang="en-US" dirty="0"/>
              <a:t>Supports </a:t>
            </a:r>
            <a:r>
              <a:rPr lang="en-US" u="sng" dirty="0"/>
              <a:t>lean muscle mass </a:t>
            </a:r>
            <a:r>
              <a:rPr lang="en-US" dirty="0"/>
              <a:t>and </a:t>
            </a:r>
            <a:r>
              <a:rPr lang="en-US" u="sng" dirty="0"/>
              <a:t>wound healing</a:t>
            </a:r>
          </a:p>
          <a:p>
            <a:endParaRPr lang="en-US" dirty="0"/>
          </a:p>
          <a:p>
            <a:pPr marL="285750" indent="-285750">
              <a:buFont typeface="Arial" panose="020B0604020202020204" pitchFamily="34" charset="0"/>
              <a:buChar char="•"/>
            </a:pPr>
            <a:r>
              <a:rPr lang="en-US" dirty="0"/>
              <a:t>Designed for 2 </a:t>
            </a:r>
            <a:r>
              <a:rPr lang="en-US" dirty="0" err="1"/>
              <a:t>wks</a:t>
            </a:r>
            <a:r>
              <a:rPr lang="en-US" dirty="0"/>
              <a:t> before surgery and 2 </a:t>
            </a:r>
            <a:r>
              <a:rPr lang="en-US" dirty="0" err="1"/>
              <a:t>wks</a:t>
            </a:r>
            <a:r>
              <a:rPr lang="en-US" dirty="0"/>
              <a:t> after surgery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Flavors: </a:t>
            </a:r>
            <a:r>
              <a:rPr lang="en-US" dirty="0"/>
              <a:t>Vanilla Bean and Decaf Cold Brew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5F26D352-D2B4-4355-A6AB-B048CE4BC67B}"/>
              </a:ext>
            </a:extLst>
          </p:cNvPr>
          <p:cNvSpPr txBox="1"/>
          <p:nvPr/>
        </p:nvSpPr>
        <p:spPr>
          <a:xfrm>
            <a:off x="5181600" y="4891216"/>
            <a:ext cx="2895600" cy="1508105"/>
          </a:xfrm>
          <a:prstGeom prst="rect">
            <a:avLst/>
          </a:prstGeom>
          <a:noFill/>
        </p:spPr>
        <p:txBody>
          <a:bodyPr wrap="square" lIns="91440" tIns="45720" rIns="91440" bIns="45720" rtlCol="0" anchor="t">
            <a:spAutoFit/>
          </a:bodyPr>
          <a:lstStyle/>
          <a:p>
            <a:r>
              <a:rPr lang="en-US" sz="2000" i="1" u="sng" dirty="0"/>
              <a:t>To purchase:</a:t>
            </a:r>
          </a:p>
          <a:p>
            <a:r>
              <a:rPr lang="en-US" dirty="0"/>
              <a:t>Please visit one of MOR DME stores or:</a:t>
            </a:r>
          </a:p>
          <a:p>
            <a:r>
              <a:rPr lang="en-US" b="1" dirty="0"/>
              <a:t>Emnortho.com</a:t>
            </a:r>
          </a:p>
          <a:p>
            <a:r>
              <a:rPr lang="en-US" b="1" dirty="0"/>
              <a:t>Code: </a:t>
            </a:r>
            <a:r>
              <a:rPr lang="en-US" dirty="0" err="1"/>
              <a:t>gerlinger</a:t>
            </a:r>
            <a:endParaRPr lang="en-US" dirty="0"/>
          </a:p>
        </p:txBody>
      </p:sp>
      <p:pic>
        <p:nvPicPr>
          <p:cNvPr id="7" name="Picture 5" descr="Text&#10;&#10;Description automatically generated">
            <a:extLst>
              <a:ext uri="{FF2B5EF4-FFF2-40B4-BE49-F238E27FC236}">
                <a16:creationId xmlns:a16="http://schemas.microsoft.com/office/drawing/2014/main" id="{D1708125-9995-64E3-40BC-291212029389}"/>
              </a:ext>
            </a:extLst>
          </p:cNvPr>
          <p:cNvPicPr>
            <a:picLocks noChangeAspect="1"/>
          </p:cNvPicPr>
          <p:nvPr/>
        </p:nvPicPr>
        <p:blipFill>
          <a:blip r:embed="rId4"/>
          <a:stretch>
            <a:fillRect/>
          </a:stretch>
        </p:blipFill>
        <p:spPr>
          <a:xfrm>
            <a:off x="168331" y="5936541"/>
            <a:ext cx="1554800" cy="485244"/>
          </a:xfrm>
          <a:prstGeom prst="rect">
            <a:avLst/>
          </a:prstGeom>
        </p:spPr>
      </p:pic>
    </p:spTree>
    <p:extLst>
      <p:ext uri="{BB962C8B-B14F-4D97-AF65-F5344CB8AC3E}">
        <p14:creationId xmlns:p14="http://schemas.microsoft.com/office/powerpoint/2010/main" val="1460326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7815-AAF8-4751-A352-C4B4E420036B}"/>
              </a:ext>
            </a:extLst>
          </p:cNvPr>
          <p:cNvSpPr>
            <a:spLocks noGrp="1"/>
          </p:cNvSpPr>
          <p:nvPr>
            <p:ph type="title"/>
          </p:nvPr>
        </p:nvSpPr>
        <p:spPr>
          <a:xfrm>
            <a:off x="301752" y="359979"/>
            <a:ext cx="8534400" cy="758952"/>
          </a:xfrm>
        </p:spPr>
        <p:txBody>
          <a:bodyPr vert="horz" lIns="91440" tIns="45720" rIns="91440" bIns="45720" anchor="b">
            <a:normAutofit fontScale="90000"/>
          </a:bodyPr>
          <a:lstStyle/>
          <a:p>
            <a:r>
              <a:rPr lang="en-US" dirty="0"/>
              <a:t>What do I do now? </a:t>
            </a:r>
            <a:br>
              <a:rPr lang="en-US" dirty="0"/>
            </a:br>
            <a:r>
              <a:rPr lang="en-US" dirty="0"/>
              <a:t>How to prepare for your surgery</a:t>
            </a:r>
          </a:p>
        </p:txBody>
      </p:sp>
      <p:sp>
        <p:nvSpPr>
          <p:cNvPr id="3" name="Content Placeholder 2">
            <a:extLst>
              <a:ext uri="{FF2B5EF4-FFF2-40B4-BE49-F238E27FC236}">
                <a16:creationId xmlns:a16="http://schemas.microsoft.com/office/drawing/2014/main" id="{868C10E6-31FC-4C98-9240-7800E94CBDE3}"/>
              </a:ext>
            </a:extLst>
          </p:cNvPr>
          <p:cNvSpPr>
            <a:spLocks noGrp="1"/>
          </p:cNvSpPr>
          <p:nvPr>
            <p:ph sz="quarter" idx="1"/>
          </p:nvPr>
        </p:nvSpPr>
        <p:spPr>
          <a:xfrm>
            <a:off x="301752" y="1710979"/>
            <a:ext cx="8503920" cy="4572000"/>
          </a:xfrm>
        </p:spPr>
        <p:txBody>
          <a:bodyPr vert="horz" lIns="91440" tIns="45720" rIns="91440" bIns="45720" anchor="t">
            <a:normAutofit/>
          </a:bodyPr>
          <a:lstStyle/>
          <a:p>
            <a:r>
              <a:rPr lang="en-US" dirty="0">
                <a:ea typeface="+mn-lt"/>
                <a:cs typeface="+mn-lt"/>
              </a:rPr>
              <a:t>Stop medications as directed by your RUSH Internist</a:t>
            </a:r>
            <a:endParaRPr lang="en-US" dirty="0"/>
          </a:p>
          <a:p>
            <a:r>
              <a:rPr lang="en-US" dirty="0"/>
              <a:t>Prepare living arrangements as necessary</a:t>
            </a:r>
          </a:p>
          <a:p>
            <a:r>
              <a:rPr lang="en-US" dirty="0"/>
              <a:t>Sign up for surgical texts </a:t>
            </a:r>
          </a:p>
          <a:p>
            <a:r>
              <a:rPr lang="en-US" dirty="0"/>
              <a:t>Start protein supplement (optional)</a:t>
            </a:r>
          </a:p>
          <a:p>
            <a:r>
              <a:rPr lang="en-US" dirty="0"/>
              <a:t>Wash surgical area with </a:t>
            </a:r>
            <a:r>
              <a:rPr lang="en-US" dirty="0" err="1"/>
              <a:t>Hibiclens</a:t>
            </a:r>
            <a:endParaRPr lang="en-US" dirty="0"/>
          </a:p>
          <a:p>
            <a:r>
              <a:rPr lang="en-US" dirty="0"/>
              <a:t>Stay well hydrated and eat nutritious meals</a:t>
            </a:r>
          </a:p>
          <a:p>
            <a:r>
              <a:rPr lang="en-US" i="1" dirty="0"/>
              <a:t>Relax and know you that you are in good hands! </a:t>
            </a:r>
          </a:p>
          <a:p>
            <a:endParaRPr lang="en-US" dirty="0"/>
          </a:p>
          <a:p>
            <a:endParaRPr lang="en-US" dirty="0"/>
          </a:p>
        </p:txBody>
      </p:sp>
      <p:pic>
        <p:nvPicPr>
          <p:cNvPr id="5" name="Picture 5" descr="Text&#10;&#10;Description automatically generated">
            <a:extLst>
              <a:ext uri="{FF2B5EF4-FFF2-40B4-BE49-F238E27FC236}">
                <a16:creationId xmlns:a16="http://schemas.microsoft.com/office/drawing/2014/main" id="{B52C6A6D-A2AB-D613-57EF-F2D5485F1588}"/>
              </a:ext>
            </a:extLst>
          </p:cNvPr>
          <p:cNvPicPr>
            <a:picLocks noChangeAspect="1"/>
          </p:cNvPicPr>
          <p:nvPr/>
        </p:nvPicPr>
        <p:blipFill>
          <a:blip r:embed="rId2"/>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1468029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sz="quarter" idx="1"/>
          </p:nvPr>
        </p:nvSpPr>
        <p:spPr/>
        <p:txBody>
          <a:bodyPr vert="horz" lIns="91440" tIns="45720" rIns="91440" bIns="45720" anchor="t">
            <a:normAutofit/>
          </a:bodyPr>
          <a:lstStyle/>
          <a:p>
            <a:endParaRPr lang="en-US" sz="3600" dirty="0"/>
          </a:p>
          <a:p>
            <a:r>
              <a:rPr lang="en-US" sz="3600" dirty="0"/>
              <a:t>Please reach out with any questions!</a:t>
            </a:r>
          </a:p>
          <a:p>
            <a:pPr lvl="1"/>
            <a:r>
              <a:rPr lang="en-US" sz="2400" dirty="0"/>
              <a:t>Kelly Murray, RN   </a:t>
            </a:r>
          </a:p>
          <a:p>
            <a:pPr lvl="1"/>
            <a:r>
              <a:rPr lang="en-US" sz="2400" dirty="0">
                <a:ea typeface="+mn-lt"/>
                <a:cs typeface="+mn-lt"/>
              </a:rPr>
              <a:t>Alissa Winner, DNP</a:t>
            </a:r>
          </a:p>
          <a:p>
            <a:pPr lvl="1"/>
            <a:endParaRPr lang="en-US" sz="2400" dirty="0"/>
          </a:p>
          <a:p>
            <a:pPr marL="274320" lvl="1" indent="0">
              <a:buNone/>
            </a:pPr>
            <a:endParaRPr lang="en-US" sz="2400" dirty="0"/>
          </a:p>
          <a:p>
            <a:pPr lvl="1"/>
            <a:endParaRPr lang="en-US" sz="2400" dirty="0"/>
          </a:p>
          <a:p>
            <a:pPr lvl="1">
              <a:buNone/>
            </a:pPr>
            <a:endParaRPr lang="en-US" sz="2400" dirty="0"/>
          </a:p>
        </p:txBody>
      </p:sp>
      <p:sp>
        <p:nvSpPr>
          <p:cNvPr id="5" name="TextBox 4"/>
          <p:cNvSpPr txBox="1"/>
          <p:nvPr/>
        </p:nvSpPr>
        <p:spPr>
          <a:xfrm>
            <a:off x="4706287" y="3335936"/>
            <a:ext cx="3503325" cy="954107"/>
          </a:xfrm>
          <a:prstGeom prst="rect">
            <a:avLst/>
          </a:prstGeom>
          <a:noFill/>
        </p:spPr>
        <p:txBody>
          <a:bodyPr wrap="square" rtlCol="0" anchor="t">
            <a:spAutoFit/>
          </a:bodyPr>
          <a:lstStyle/>
          <a:p>
            <a:pPr algn="ctr"/>
            <a:r>
              <a:rPr lang="en-US" sz="2800" b="1" dirty="0"/>
              <a:t>Gerlinger Office </a:t>
            </a:r>
          </a:p>
          <a:p>
            <a:pPr algn="ctr"/>
            <a:r>
              <a:rPr lang="en-US" sz="2800" dirty="0"/>
              <a:t>312-432-2429</a:t>
            </a:r>
          </a:p>
        </p:txBody>
      </p:sp>
      <p:pic>
        <p:nvPicPr>
          <p:cNvPr id="7" name="Picture 5" descr="Text&#10;&#10;Description automatically generated">
            <a:extLst>
              <a:ext uri="{FF2B5EF4-FFF2-40B4-BE49-F238E27FC236}">
                <a16:creationId xmlns:a16="http://schemas.microsoft.com/office/drawing/2014/main" id="{877A7AEE-633F-666C-DAB3-B80E1346CB15}"/>
              </a:ext>
            </a:extLst>
          </p:cNvPr>
          <p:cNvPicPr>
            <a:picLocks noChangeAspect="1"/>
          </p:cNvPicPr>
          <p:nvPr/>
        </p:nvPicPr>
        <p:blipFill>
          <a:blip r:embed="rId2"/>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70584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Anatomy </a:t>
            </a:r>
            <a:r>
              <a:rPr lang="en-US" sz="2800" dirty="0"/>
              <a:t>(cont’d)</a:t>
            </a:r>
          </a:p>
        </p:txBody>
      </p:sp>
      <p:sp>
        <p:nvSpPr>
          <p:cNvPr id="3" name="Content Placeholder 2"/>
          <p:cNvSpPr>
            <a:spLocks noGrp="1"/>
          </p:cNvSpPr>
          <p:nvPr>
            <p:ph sz="half" idx="1"/>
          </p:nvPr>
        </p:nvSpPr>
        <p:spPr/>
        <p:txBody>
          <a:bodyPr>
            <a:normAutofit/>
          </a:bodyPr>
          <a:lstStyle/>
          <a:p>
            <a:endParaRPr lang="en-US" dirty="0"/>
          </a:p>
          <a:p>
            <a:r>
              <a:rPr lang="en-US" dirty="0"/>
              <a:t>Arthritis</a:t>
            </a:r>
          </a:p>
          <a:p>
            <a:pPr lvl="1"/>
            <a:r>
              <a:rPr lang="en-US" dirty="0"/>
              <a:t>Inflammation and subsequent destruction of cartilage tissue</a:t>
            </a:r>
          </a:p>
          <a:p>
            <a:r>
              <a:rPr lang="en-US" dirty="0"/>
              <a:t>Types of arthritis</a:t>
            </a:r>
          </a:p>
          <a:p>
            <a:pPr lvl="1"/>
            <a:r>
              <a:rPr lang="en-US" dirty="0"/>
              <a:t>Osteoarthritis</a:t>
            </a:r>
          </a:p>
          <a:p>
            <a:pPr lvl="1"/>
            <a:r>
              <a:rPr lang="en-US" dirty="0"/>
              <a:t>Rheumatoid arthritis</a:t>
            </a:r>
          </a:p>
          <a:p>
            <a:pPr lvl="1"/>
            <a:r>
              <a:rPr lang="en-US" dirty="0"/>
              <a:t>Post-traumatic arthritis</a:t>
            </a:r>
          </a:p>
        </p:txBody>
      </p:sp>
      <p:pic>
        <p:nvPicPr>
          <p:cNvPr id="57346" name="Picture 2" descr="osteoarthritis and bone spurs"/>
          <p:cNvPicPr>
            <a:picLocks noGrp="1" noChangeAspect="1" noChangeArrowheads="1"/>
          </p:cNvPicPr>
          <p:nvPr>
            <p:ph sz="half" idx="2"/>
          </p:nvPr>
        </p:nvPicPr>
        <p:blipFill>
          <a:blip r:embed="rId3" cstate="print"/>
          <a:srcRect/>
          <a:stretch>
            <a:fillRect/>
          </a:stretch>
        </p:blipFill>
        <p:spPr bwMode="auto">
          <a:xfrm>
            <a:off x="5029200" y="2590800"/>
            <a:ext cx="3616325" cy="2036269"/>
          </a:xfrm>
          <a:prstGeom prst="rect">
            <a:avLst/>
          </a:prstGeom>
          <a:noFill/>
        </p:spPr>
      </p:pic>
      <p:pic>
        <p:nvPicPr>
          <p:cNvPr id="5" name="Picture 5" descr="Text&#10;&#10;Description automatically generated">
            <a:extLst>
              <a:ext uri="{FF2B5EF4-FFF2-40B4-BE49-F238E27FC236}">
                <a16:creationId xmlns:a16="http://schemas.microsoft.com/office/drawing/2014/main" id="{7479C6F6-A284-071E-4AEB-806C50325033}"/>
              </a:ext>
            </a:extLst>
          </p:cNvPr>
          <p:cNvPicPr>
            <a:picLocks noChangeAspect="1"/>
          </p:cNvPicPr>
          <p:nvPr/>
        </p:nvPicPr>
        <p:blipFill>
          <a:blip r:embed="rId4"/>
          <a:stretch>
            <a:fillRect/>
          </a:stretch>
        </p:blipFill>
        <p:spPr>
          <a:xfrm>
            <a:off x="7386057" y="227343"/>
            <a:ext cx="1554800" cy="5316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Compartments</a:t>
            </a:r>
          </a:p>
        </p:txBody>
      </p:sp>
      <p:sp>
        <p:nvSpPr>
          <p:cNvPr id="3" name="Content Placeholder 2"/>
          <p:cNvSpPr>
            <a:spLocks noGrp="1"/>
          </p:cNvSpPr>
          <p:nvPr>
            <p:ph sz="half" idx="1"/>
          </p:nvPr>
        </p:nvSpPr>
        <p:spPr/>
        <p:txBody>
          <a:bodyPr/>
          <a:lstStyle/>
          <a:p>
            <a:endParaRPr lang="en-US" dirty="0"/>
          </a:p>
          <a:p>
            <a:endParaRPr lang="en-US" dirty="0"/>
          </a:p>
          <a:p>
            <a:endParaRPr lang="en-US" dirty="0"/>
          </a:p>
          <a:p>
            <a:r>
              <a:rPr lang="en-US" dirty="0"/>
              <a:t>Compartments</a:t>
            </a:r>
          </a:p>
          <a:p>
            <a:pPr lvl="1"/>
            <a:r>
              <a:rPr lang="en-US" dirty="0"/>
              <a:t>Medial compartment</a:t>
            </a:r>
          </a:p>
          <a:p>
            <a:pPr lvl="1"/>
            <a:r>
              <a:rPr lang="en-US" dirty="0"/>
              <a:t>Lateral compartment</a:t>
            </a:r>
          </a:p>
          <a:p>
            <a:pPr lvl="1"/>
            <a:r>
              <a:rPr lang="en-US" dirty="0" err="1"/>
              <a:t>Patellofemoral</a:t>
            </a:r>
            <a:r>
              <a:rPr lang="en-US" dirty="0"/>
              <a:t> compartment</a:t>
            </a:r>
          </a:p>
          <a:p>
            <a:pPr>
              <a:buNone/>
            </a:pPr>
            <a:endParaRPr lang="en-US" dirty="0"/>
          </a:p>
        </p:txBody>
      </p:sp>
      <p:pic>
        <p:nvPicPr>
          <p:cNvPr id="5" name="Content Placeholder 4" descr="knee compartment.jpg"/>
          <p:cNvPicPr>
            <a:picLocks noGrp="1" noChangeAspect="1"/>
          </p:cNvPicPr>
          <p:nvPr>
            <p:ph sz="half" idx="2"/>
          </p:nvPr>
        </p:nvPicPr>
        <p:blipFill>
          <a:blip r:embed="rId3" cstate="print"/>
          <a:stretch>
            <a:fillRect/>
          </a:stretch>
        </p:blipFill>
        <p:spPr>
          <a:xfrm>
            <a:off x="4751777" y="1802792"/>
            <a:ext cx="4038600" cy="1982021"/>
          </a:xfrm>
        </p:spPr>
      </p:pic>
      <p:sp>
        <p:nvSpPr>
          <p:cNvPr id="4" name="TextBox 3">
            <a:extLst>
              <a:ext uri="{FF2B5EF4-FFF2-40B4-BE49-F238E27FC236}">
                <a16:creationId xmlns:a16="http://schemas.microsoft.com/office/drawing/2014/main" id="{ABF5EB8B-0BDB-415A-903F-6D9A62D0B376}"/>
              </a:ext>
            </a:extLst>
          </p:cNvPr>
          <p:cNvSpPr txBox="1"/>
          <p:nvPr/>
        </p:nvSpPr>
        <p:spPr>
          <a:xfrm>
            <a:off x="4747215" y="4103849"/>
            <a:ext cx="393411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If you have arthritis in only ONE compartment, that would indicate you for a partial knee replacement or </a:t>
            </a:r>
            <a:r>
              <a:rPr lang="en-US" sz="1600" b="1" dirty="0">
                <a:ea typeface="+mn-lt"/>
                <a:cs typeface="+mn-lt"/>
              </a:rPr>
              <a:t>“</a:t>
            </a:r>
            <a:r>
              <a:rPr lang="en-US" sz="1600" b="1" dirty="0" err="1">
                <a:ea typeface="+mn-lt"/>
                <a:cs typeface="+mn-lt"/>
              </a:rPr>
              <a:t>Unicompartmental</a:t>
            </a:r>
            <a:r>
              <a:rPr lang="en-US" sz="1600" b="1" dirty="0">
                <a:ea typeface="+mn-lt"/>
                <a:cs typeface="+mn-lt"/>
              </a:rPr>
              <a:t>” knee replacement</a:t>
            </a:r>
            <a:r>
              <a:rPr lang="en-US" sz="1600" dirty="0">
                <a:ea typeface="+mn-lt"/>
                <a:cs typeface="+mn-lt"/>
              </a:rPr>
              <a:t>. If the arthritis has spread to 2 or more compartments, that would indicate you for a </a:t>
            </a:r>
            <a:r>
              <a:rPr lang="en-US" sz="1600" b="1" dirty="0">
                <a:ea typeface="+mn-lt"/>
                <a:cs typeface="+mn-lt"/>
              </a:rPr>
              <a:t>Total Knee Replacement.</a:t>
            </a:r>
            <a:endParaRPr lang="en-US" sz="1600" b="1" dirty="0"/>
          </a:p>
        </p:txBody>
      </p:sp>
      <p:pic>
        <p:nvPicPr>
          <p:cNvPr id="7" name="Picture 5" descr="Text&#10;&#10;Description automatically generated">
            <a:extLst>
              <a:ext uri="{FF2B5EF4-FFF2-40B4-BE49-F238E27FC236}">
                <a16:creationId xmlns:a16="http://schemas.microsoft.com/office/drawing/2014/main" id="{8C992BE3-CB54-0C67-3F0A-369D9EA40326}"/>
              </a:ext>
            </a:extLst>
          </p:cNvPr>
          <p:cNvPicPr>
            <a:picLocks noChangeAspect="1"/>
          </p:cNvPicPr>
          <p:nvPr/>
        </p:nvPicPr>
        <p:blipFill>
          <a:blip r:embed="rId4"/>
          <a:stretch>
            <a:fillRect/>
          </a:stretch>
        </p:blipFill>
        <p:spPr>
          <a:xfrm>
            <a:off x="7386057" y="227343"/>
            <a:ext cx="1554800" cy="5316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Treatment - Partial</a:t>
            </a:r>
          </a:p>
        </p:txBody>
      </p:sp>
      <p:sp>
        <p:nvSpPr>
          <p:cNvPr id="3" name="Content Placeholder 2"/>
          <p:cNvSpPr>
            <a:spLocks noGrp="1"/>
          </p:cNvSpPr>
          <p:nvPr>
            <p:ph sz="half" idx="1"/>
          </p:nvPr>
        </p:nvSpPr>
        <p:spPr/>
        <p:txBody>
          <a:bodyPr vert="horz" anchor="t">
            <a:normAutofit fontScale="92500"/>
          </a:bodyPr>
          <a:lstStyle/>
          <a:p>
            <a:endParaRPr lang="en-US" dirty="0"/>
          </a:p>
          <a:p>
            <a:r>
              <a:rPr lang="en-US" dirty="0"/>
              <a:t>Smith &amp; Nephew Implant</a:t>
            </a:r>
          </a:p>
          <a:p>
            <a:r>
              <a:rPr lang="en-US" dirty="0"/>
              <a:t>If one compartment affected by arthritis:</a:t>
            </a:r>
            <a:endParaRPr lang="en-US"/>
          </a:p>
          <a:p>
            <a:pPr lvl="1"/>
            <a:r>
              <a:rPr lang="en-US" dirty="0"/>
              <a:t>Prepare the bone</a:t>
            </a:r>
          </a:p>
          <a:p>
            <a:pPr lvl="2"/>
            <a:r>
              <a:rPr lang="en-US" dirty="0"/>
              <a:t>Damaged surfaces removed</a:t>
            </a:r>
          </a:p>
          <a:p>
            <a:pPr lvl="1"/>
            <a:r>
              <a:rPr lang="en-US" dirty="0"/>
              <a:t>Position metal implants</a:t>
            </a:r>
          </a:p>
          <a:p>
            <a:pPr lvl="2"/>
            <a:r>
              <a:rPr lang="en-US" dirty="0"/>
              <a:t>Metal cemented to bone</a:t>
            </a:r>
          </a:p>
          <a:p>
            <a:pPr lvl="1"/>
            <a:r>
              <a:rPr lang="en-US" dirty="0"/>
              <a:t>Insert a spacer</a:t>
            </a:r>
          </a:p>
          <a:p>
            <a:pPr lvl="2"/>
            <a:r>
              <a:rPr lang="en-US" dirty="0"/>
              <a:t>Medical grade plastic separates metal surfaces to create smooth gliding surface</a:t>
            </a:r>
          </a:p>
          <a:p>
            <a:pPr lvl="2"/>
            <a:endParaRPr lang="en-US" dirty="0"/>
          </a:p>
        </p:txBody>
      </p:sp>
      <p:pic>
        <p:nvPicPr>
          <p:cNvPr id="5" name="Content Placeholder 4" descr="a00585f05.jpg"/>
          <p:cNvPicPr>
            <a:picLocks noGrp="1" noChangeAspect="1"/>
          </p:cNvPicPr>
          <p:nvPr>
            <p:ph sz="half" idx="2"/>
          </p:nvPr>
        </p:nvPicPr>
        <p:blipFill>
          <a:blip r:embed="rId3" cstate="print"/>
          <a:stretch>
            <a:fillRect/>
          </a:stretch>
        </p:blipFill>
        <p:spPr>
          <a:xfrm>
            <a:off x="5181600" y="3581400"/>
            <a:ext cx="3276600" cy="2449888"/>
          </a:xfrm>
        </p:spPr>
      </p:pic>
      <p:pic>
        <p:nvPicPr>
          <p:cNvPr id="73730" name="Picture 2" descr="Image result for smith and nephew journey ii unicompartmental knee system"/>
          <p:cNvPicPr>
            <a:picLocks noChangeAspect="1" noChangeArrowheads="1"/>
          </p:cNvPicPr>
          <p:nvPr/>
        </p:nvPicPr>
        <p:blipFill>
          <a:blip r:embed="rId4" cstate="print"/>
          <a:srcRect/>
          <a:stretch>
            <a:fillRect/>
          </a:stretch>
        </p:blipFill>
        <p:spPr bwMode="auto">
          <a:xfrm>
            <a:off x="5791200" y="1524000"/>
            <a:ext cx="2076348" cy="1905000"/>
          </a:xfrm>
          <a:prstGeom prst="rect">
            <a:avLst/>
          </a:prstGeom>
          <a:noFill/>
        </p:spPr>
      </p:pic>
      <p:pic>
        <p:nvPicPr>
          <p:cNvPr id="6" name="Picture 5" descr="Text&#10;&#10;Description automatically generated">
            <a:extLst>
              <a:ext uri="{FF2B5EF4-FFF2-40B4-BE49-F238E27FC236}">
                <a16:creationId xmlns:a16="http://schemas.microsoft.com/office/drawing/2014/main" id="{A865AFA6-4B3D-3453-B10B-912B0A88FFE9}"/>
              </a:ext>
            </a:extLst>
          </p:cNvPr>
          <p:cNvPicPr>
            <a:picLocks noChangeAspect="1"/>
          </p:cNvPicPr>
          <p:nvPr/>
        </p:nvPicPr>
        <p:blipFill>
          <a:blip r:embed="rId5"/>
          <a:stretch>
            <a:fillRect/>
          </a:stretch>
        </p:blipFill>
        <p:spPr>
          <a:xfrm>
            <a:off x="7386057" y="227343"/>
            <a:ext cx="1554800" cy="5316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Treatment - Total</a:t>
            </a:r>
          </a:p>
        </p:txBody>
      </p:sp>
      <p:sp>
        <p:nvSpPr>
          <p:cNvPr id="6" name="Content Placeholder 5"/>
          <p:cNvSpPr>
            <a:spLocks noGrp="1"/>
          </p:cNvSpPr>
          <p:nvPr>
            <p:ph sz="half" idx="1"/>
          </p:nvPr>
        </p:nvSpPr>
        <p:spPr/>
        <p:txBody>
          <a:bodyPr vert="horz" lIns="91440" tIns="45720" rIns="91440" bIns="45720" anchor="t">
            <a:normAutofit fontScale="85000" lnSpcReduction="10000"/>
          </a:bodyPr>
          <a:lstStyle/>
          <a:p>
            <a:endParaRPr lang="en-US" dirty="0"/>
          </a:p>
          <a:p>
            <a:r>
              <a:rPr lang="en-US" dirty="0"/>
              <a:t>Smith &amp; Nephew Legion Implant</a:t>
            </a:r>
          </a:p>
          <a:p>
            <a:r>
              <a:rPr lang="en-US" dirty="0"/>
              <a:t>If two or more compartments affected by arthritis:</a:t>
            </a:r>
            <a:endParaRPr lang="en-US"/>
          </a:p>
          <a:p>
            <a:pPr lvl="1"/>
            <a:r>
              <a:rPr lang="en-US" dirty="0"/>
              <a:t>Prepare the bone</a:t>
            </a:r>
          </a:p>
          <a:p>
            <a:pPr lvl="2"/>
            <a:r>
              <a:rPr lang="en-US" dirty="0"/>
              <a:t>Damaged surfaces removed</a:t>
            </a:r>
          </a:p>
          <a:p>
            <a:pPr lvl="1"/>
            <a:r>
              <a:rPr lang="en-US" dirty="0"/>
              <a:t>Position metal implants</a:t>
            </a:r>
          </a:p>
          <a:p>
            <a:pPr lvl="2"/>
            <a:r>
              <a:rPr lang="en-US" dirty="0"/>
              <a:t>Metal cemented to bone</a:t>
            </a:r>
          </a:p>
          <a:p>
            <a:pPr lvl="1"/>
            <a:r>
              <a:rPr lang="en-US" dirty="0"/>
              <a:t>Insert a spacer</a:t>
            </a:r>
          </a:p>
          <a:p>
            <a:pPr lvl="2"/>
            <a:r>
              <a:rPr lang="en-US" dirty="0"/>
              <a:t>Medical grade plastic separates metal surfaces to create smooth gliding surface</a:t>
            </a:r>
          </a:p>
          <a:p>
            <a:pPr lvl="1"/>
            <a:r>
              <a:rPr lang="en-US" dirty="0"/>
              <a:t>Resurface the patella</a:t>
            </a:r>
          </a:p>
          <a:p>
            <a:pPr lvl="2"/>
            <a:r>
              <a:rPr lang="en-US" dirty="0"/>
              <a:t>Plastic button applied</a:t>
            </a:r>
          </a:p>
        </p:txBody>
      </p:sp>
      <p:pic>
        <p:nvPicPr>
          <p:cNvPr id="27652" name="Picture 4" descr="Image result for smith and nephew legion"/>
          <p:cNvPicPr>
            <a:picLocks noChangeAspect="1" noChangeArrowheads="1"/>
          </p:cNvPicPr>
          <p:nvPr/>
        </p:nvPicPr>
        <p:blipFill>
          <a:blip r:embed="rId3" cstate="print"/>
          <a:srcRect/>
          <a:stretch>
            <a:fillRect/>
          </a:stretch>
        </p:blipFill>
        <p:spPr bwMode="auto">
          <a:xfrm>
            <a:off x="6629400" y="2438400"/>
            <a:ext cx="2209800" cy="2286000"/>
          </a:xfrm>
          <a:prstGeom prst="rect">
            <a:avLst/>
          </a:prstGeom>
          <a:noFill/>
        </p:spPr>
      </p:pic>
      <p:pic>
        <p:nvPicPr>
          <p:cNvPr id="27654" name="Picture 6" descr="Image result for smith and nephew genesis"/>
          <p:cNvPicPr>
            <a:picLocks noGrp="1" noChangeAspect="1" noChangeArrowheads="1"/>
          </p:cNvPicPr>
          <p:nvPr>
            <p:ph sz="half" idx="2"/>
          </p:nvPr>
        </p:nvPicPr>
        <p:blipFill>
          <a:blip r:embed="rId4" cstate="print"/>
          <a:srcRect/>
          <a:stretch>
            <a:fillRect/>
          </a:stretch>
        </p:blipFill>
        <p:spPr bwMode="auto">
          <a:xfrm>
            <a:off x="4800600" y="2438400"/>
            <a:ext cx="1752600" cy="2443018"/>
          </a:xfrm>
          <a:prstGeom prst="rect">
            <a:avLst/>
          </a:prstGeom>
          <a:noFill/>
        </p:spPr>
      </p:pic>
      <p:pic>
        <p:nvPicPr>
          <p:cNvPr id="4" name="Picture 5" descr="Text&#10;&#10;Description automatically generated">
            <a:extLst>
              <a:ext uri="{FF2B5EF4-FFF2-40B4-BE49-F238E27FC236}">
                <a16:creationId xmlns:a16="http://schemas.microsoft.com/office/drawing/2014/main" id="{1031DD8F-30DA-84F2-DE36-E6AE16D311D1}"/>
              </a:ext>
            </a:extLst>
          </p:cNvPr>
          <p:cNvPicPr>
            <a:picLocks noChangeAspect="1"/>
          </p:cNvPicPr>
          <p:nvPr/>
        </p:nvPicPr>
        <p:blipFill>
          <a:blip r:embed="rId5"/>
          <a:stretch>
            <a:fillRect/>
          </a:stretch>
        </p:blipFill>
        <p:spPr>
          <a:xfrm>
            <a:off x="7386057" y="227343"/>
            <a:ext cx="1554800" cy="5316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Anatomy Overview</a:t>
            </a:r>
          </a:p>
        </p:txBody>
      </p:sp>
      <p:sp>
        <p:nvSpPr>
          <p:cNvPr id="6" name="Content Placeholder 5"/>
          <p:cNvSpPr>
            <a:spLocks noGrp="1"/>
          </p:cNvSpPr>
          <p:nvPr>
            <p:ph sz="half" idx="1"/>
          </p:nvPr>
        </p:nvSpPr>
        <p:spPr/>
        <p:txBody>
          <a:bodyPr>
            <a:normAutofit/>
          </a:bodyPr>
          <a:lstStyle/>
          <a:p>
            <a:endParaRPr lang="en-US" dirty="0"/>
          </a:p>
          <a:p>
            <a:r>
              <a:rPr lang="en-US" dirty="0"/>
              <a:t>Femur (thighbone)</a:t>
            </a:r>
          </a:p>
          <a:p>
            <a:r>
              <a:rPr lang="en-US" dirty="0"/>
              <a:t>Pelvis</a:t>
            </a:r>
          </a:p>
          <a:p>
            <a:r>
              <a:rPr lang="en-US" dirty="0"/>
              <a:t>Ball and socket joint </a:t>
            </a:r>
          </a:p>
          <a:p>
            <a:pPr lvl="1"/>
            <a:r>
              <a:rPr lang="en-US" dirty="0"/>
              <a:t>Femoral head = ball</a:t>
            </a:r>
          </a:p>
          <a:p>
            <a:pPr lvl="1"/>
            <a:r>
              <a:rPr lang="en-US" dirty="0" err="1"/>
              <a:t>Acetabulum</a:t>
            </a:r>
            <a:r>
              <a:rPr lang="en-US" dirty="0"/>
              <a:t> = socket</a:t>
            </a:r>
          </a:p>
          <a:p>
            <a:r>
              <a:rPr lang="en-US" dirty="0"/>
              <a:t>Cartilage</a:t>
            </a:r>
          </a:p>
          <a:p>
            <a:pPr lvl="1"/>
            <a:r>
              <a:rPr lang="en-US" dirty="0"/>
              <a:t>a smooth tissue that cushions the ends of the bones and enables them to move easily</a:t>
            </a:r>
          </a:p>
        </p:txBody>
      </p:sp>
      <p:pic>
        <p:nvPicPr>
          <p:cNvPr id="8" name="Content Placeholder 7" descr="a00377f01.jpg"/>
          <p:cNvPicPr>
            <a:picLocks noGrp="1" noChangeAspect="1"/>
          </p:cNvPicPr>
          <p:nvPr>
            <p:ph sz="half" idx="2"/>
          </p:nvPr>
        </p:nvPicPr>
        <p:blipFill>
          <a:blip r:embed="rId3" cstate="print"/>
          <a:stretch>
            <a:fillRect/>
          </a:stretch>
        </p:blipFill>
        <p:spPr>
          <a:xfrm>
            <a:off x="4800600" y="1674255"/>
            <a:ext cx="4038600" cy="4076227"/>
          </a:xfrm>
        </p:spPr>
      </p:pic>
      <p:pic>
        <p:nvPicPr>
          <p:cNvPr id="4" name="Picture 5" descr="Text&#10;&#10;Description automatically generated">
            <a:extLst>
              <a:ext uri="{FF2B5EF4-FFF2-40B4-BE49-F238E27FC236}">
                <a16:creationId xmlns:a16="http://schemas.microsoft.com/office/drawing/2014/main" id="{C62445F8-2BDB-CCFB-7738-DDABD0903F1E}"/>
              </a:ext>
            </a:extLst>
          </p:cNvPr>
          <p:cNvPicPr>
            <a:picLocks noChangeAspect="1"/>
          </p:cNvPicPr>
          <p:nvPr/>
        </p:nvPicPr>
        <p:blipFill>
          <a:blip r:embed="rId4"/>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387373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Anatomy </a:t>
            </a:r>
            <a:r>
              <a:rPr lang="en-US" sz="2800" dirty="0"/>
              <a:t>(cont’d)</a:t>
            </a:r>
          </a:p>
        </p:txBody>
      </p:sp>
      <p:sp>
        <p:nvSpPr>
          <p:cNvPr id="3" name="Content Placeholder 2"/>
          <p:cNvSpPr>
            <a:spLocks noGrp="1"/>
          </p:cNvSpPr>
          <p:nvPr>
            <p:ph sz="half" idx="1"/>
          </p:nvPr>
        </p:nvSpPr>
        <p:spPr>
          <a:xfrm>
            <a:off x="301752" y="1518295"/>
            <a:ext cx="4038600" cy="4681728"/>
          </a:xfrm>
        </p:spPr>
        <p:txBody>
          <a:bodyPr>
            <a:normAutofit/>
          </a:bodyPr>
          <a:lstStyle/>
          <a:p>
            <a:r>
              <a:rPr lang="en-US" dirty="0"/>
              <a:t>Arthritis</a:t>
            </a:r>
          </a:p>
          <a:p>
            <a:pPr lvl="1"/>
            <a:r>
              <a:rPr lang="en-US" dirty="0"/>
              <a:t>Inflammation and subsequent destruction of cartilage tissue</a:t>
            </a:r>
          </a:p>
          <a:p>
            <a:r>
              <a:rPr lang="en-US" dirty="0"/>
              <a:t>Types of arthritis</a:t>
            </a:r>
          </a:p>
          <a:p>
            <a:pPr lvl="1"/>
            <a:r>
              <a:rPr lang="en-US" dirty="0"/>
              <a:t>Osteoarthritis</a:t>
            </a:r>
          </a:p>
          <a:p>
            <a:pPr lvl="1"/>
            <a:r>
              <a:rPr lang="en-US" dirty="0"/>
              <a:t>Rheumatoid arthritis</a:t>
            </a:r>
          </a:p>
          <a:p>
            <a:pPr lvl="1"/>
            <a:r>
              <a:rPr lang="en-US" dirty="0"/>
              <a:t>Post-traumatic arthritis</a:t>
            </a:r>
          </a:p>
          <a:p>
            <a:pPr lvl="1"/>
            <a:r>
              <a:rPr lang="en-US" dirty="0" err="1"/>
              <a:t>Avascular</a:t>
            </a:r>
            <a:r>
              <a:rPr lang="en-US" dirty="0"/>
              <a:t> necrosis</a:t>
            </a:r>
          </a:p>
          <a:p>
            <a:pPr lvl="1"/>
            <a:r>
              <a:rPr lang="en-US" dirty="0"/>
              <a:t>Congenital deformities</a:t>
            </a:r>
          </a:p>
        </p:txBody>
      </p:sp>
      <p:pic>
        <p:nvPicPr>
          <p:cNvPr id="5" name="Content Placeholder 4" descr="a00377f02.jpg"/>
          <p:cNvPicPr>
            <a:picLocks noGrp="1" noChangeAspect="1"/>
          </p:cNvPicPr>
          <p:nvPr>
            <p:ph sz="half" idx="2"/>
          </p:nvPr>
        </p:nvPicPr>
        <p:blipFill>
          <a:blip r:embed="rId3" cstate="print"/>
          <a:stretch>
            <a:fillRect/>
          </a:stretch>
        </p:blipFill>
        <p:spPr>
          <a:xfrm>
            <a:off x="5105400" y="1524000"/>
            <a:ext cx="3615588" cy="4681538"/>
          </a:xfrm>
        </p:spPr>
      </p:pic>
      <p:pic>
        <p:nvPicPr>
          <p:cNvPr id="6" name="Picture 5" descr="Text&#10;&#10;Description automatically generated">
            <a:extLst>
              <a:ext uri="{FF2B5EF4-FFF2-40B4-BE49-F238E27FC236}">
                <a16:creationId xmlns:a16="http://schemas.microsoft.com/office/drawing/2014/main" id="{661B196E-9D40-7202-9BFD-434BF9904E60}"/>
              </a:ext>
            </a:extLst>
          </p:cNvPr>
          <p:cNvPicPr>
            <a:picLocks noChangeAspect="1"/>
          </p:cNvPicPr>
          <p:nvPr/>
        </p:nvPicPr>
        <p:blipFill>
          <a:blip r:embed="rId4"/>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21009356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1047</TotalTime>
  <Words>2869</Words>
  <Application>Microsoft Office PowerPoint</Application>
  <PresentationFormat>On-screen Show (4:3)</PresentationFormat>
  <Paragraphs>412</Paragraphs>
  <Slides>35</Slides>
  <Notes>31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Civic</vt:lpstr>
      <vt:lpstr>Civic</vt:lpstr>
      <vt:lpstr>Joint Replacement Journey</vt:lpstr>
      <vt:lpstr>Class Objectives</vt:lpstr>
      <vt:lpstr>Knee Anatomy Overview</vt:lpstr>
      <vt:lpstr>Knee Anatomy (cont’d)</vt:lpstr>
      <vt:lpstr>Knee Compartments</vt:lpstr>
      <vt:lpstr>Surgical Treatment - Partial</vt:lpstr>
      <vt:lpstr>Surgical Treatment - Total</vt:lpstr>
      <vt:lpstr>Hip Anatomy Overview</vt:lpstr>
      <vt:lpstr>Hip Anatomy (cont’d)</vt:lpstr>
      <vt:lpstr>Surgical Treatment</vt:lpstr>
      <vt:lpstr>Minimally Invasive Joint Surgery</vt:lpstr>
      <vt:lpstr>Incision: Closures and Dressings</vt:lpstr>
      <vt:lpstr>Incision: Closures and Dressings (cont’d)</vt:lpstr>
      <vt:lpstr>Post Surgical Dressing Incision Care</vt:lpstr>
      <vt:lpstr>Anesthesia</vt:lpstr>
      <vt:lpstr>Oral Hydration for better results!</vt:lpstr>
      <vt:lpstr>Hibiclens (before surgery)</vt:lpstr>
      <vt:lpstr>Hospital &amp; Surgery Center Course</vt:lpstr>
      <vt:lpstr>Hospital Course (cont’d)</vt:lpstr>
      <vt:lpstr>Lines, Tubes, Drains</vt:lpstr>
      <vt:lpstr>Discharge Requirements</vt:lpstr>
      <vt:lpstr>Cold Therapy after Surgery</vt:lpstr>
      <vt:lpstr>Typical Postoperative Pain Management</vt:lpstr>
      <vt:lpstr>Other Medications</vt:lpstr>
      <vt:lpstr>Physical Therapy</vt:lpstr>
      <vt:lpstr>Follow Up Office Visits</vt:lpstr>
      <vt:lpstr>Visits with our Nurse Practioner, Alissa Winner</vt:lpstr>
      <vt:lpstr>When Can I…</vt:lpstr>
      <vt:lpstr>Potential Risks and Complications</vt:lpstr>
      <vt:lpstr>Potential Risks and Complications (cont’d)</vt:lpstr>
      <vt:lpstr>Symptoms After Surgery</vt:lpstr>
      <vt:lpstr>PowerPoint Presentation</vt:lpstr>
      <vt:lpstr>Optional Nutrition Package Available for Purchase</vt:lpstr>
      <vt:lpstr>What do I do now?  How to prepare for your surgery</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Replacement Journey</dc:title>
  <dc:creator>katherine.roeder</dc:creator>
  <cp:lastModifiedBy>Kelly.Murray</cp:lastModifiedBy>
  <cp:revision>1059</cp:revision>
  <dcterms:created xsi:type="dcterms:W3CDTF">2018-08-28T14:41:52Z</dcterms:created>
  <dcterms:modified xsi:type="dcterms:W3CDTF">2024-03-19T13:24:11Z</dcterms:modified>
</cp:coreProperties>
</file>